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3" r:id="rId1"/>
    <p:sldMasterId id="2147484179" r:id="rId2"/>
    <p:sldMasterId id="2147484051" r:id="rId3"/>
    <p:sldMasterId id="2147484067" r:id="rId4"/>
    <p:sldMasterId id="2147484039" r:id="rId5"/>
    <p:sldMasterId id="2147484228" r:id="rId6"/>
  </p:sldMasterIdLst>
  <p:notesMasterIdLst>
    <p:notesMasterId r:id="rId38"/>
  </p:notesMasterIdLst>
  <p:handoutMasterIdLst>
    <p:handoutMasterId r:id="rId39"/>
  </p:handoutMasterIdLst>
  <p:sldIdLst>
    <p:sldId id="403" r:id="rId7"/>
    <p:sldId id="406" r:id="rId8"/>
    <p:sldId id="417" r:id="rId9"/>
    <p:sldId id="411" r:id="rId10"/>
    <p:sldId id="408" r:id="rId11"/>
    <p:sldId id="409" r:id="rId12"/>
    <p:sldId id="377" r:id="rId13"/>
    <p:sldId id="375" r:id="rId14"/>
    <p:sldId id="376" r:id="rId15"/>
    <p:sldId id="382" r:id="rId16"/>
    <p:sldId id="407" r:id="rId17"/>
    <p:sldId id="393" r:id="rId18"/>
    <p:sldId id="394" r:id="rId19"/>
    <p:sldId id="385" r:id="rId20"/>
    <p:sldId id="412" r:id="rId21"/>
    <p:sldId id="413" r:id="rId22"/>
    <p:sldId id="414" r:id="rId23"/>
    <p:sldId id="415" r:id="rId24"/>
    <p:sldId id="416" r:id="rId25"/>
    <p:sldId id="386" r:id="rId26"/>
    <p:sldId id="389" r:id="rId27"/>
    <p:sldId id="405" r:id="rId28"/>
    <p:sldId id="391" r:id="rId29"/>
    <p:sldId id="410" r:id="rId30"/>
    <p:sldId id="388" r:id="rId31"/>
    <p:sldId id="400" r:id="rId32"/>
    <p:sldId id="401" r:id="rId33"/>
    <p:sldId id="402" r:id="rId34"/>
    <p:sldId id="396" r:id="rId35"/>
    <p:sldId id="373" r:id="rId36"/>
    <p:sldId id="380" r:id="rId3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C8"/>
    <a:srgbClr val="00648A"/>
    <a:srgbClr val="00648C"/>
    <a:srgbClr val="376092"/>
    <a:srgbClr val="F7FC1C"/>
    <a:srgbClr val="606060"/>
    <a:srgbClr val="454545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798" autoAdjust="0"/>
    <p:restoredTop sz="94675" autoAdjust="0"/>
  </p:normalViewPr>
  <p:slideViewPr>
    <p:cSldViewPr>
      <p:cViewPr>
        <p:scale>
          <a:sx n="70" d="100"/>
          <a:sy n="70" d="100"/>
        </p:scale>
        <p:origin x="-132" y="-126"/>
      </p:cViewPr>
      <p:guideLst>
        <p:guide orient="horz" pos="1434"/>
        <p:guide pos="2880"/>
      </p:guideLst>
    </p:cSldViewPr>
  </p:slideViewPr>
  <p:outlineViewPr>
    <p:cViewPr>
      <p:scale>
        <a:sx n="33" d="100"/>
        <a:sy n="33" d="100"/>
      </p:scale>
      <p:origin x="0" y="66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ED4349-B9E5-420C-8341-73BDC4C7EDBA}" type="doc">
      <dgm:prSet loTypeId="urn:microsoft.com/office/officeart/2005/8/layout/radial4" loCatId="relationship" qsTypeId="urn:microsoft.com/office/officeart/2005/8/quickstyle/simple1#1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9908BB1-3695-41F9-BE06-D81B51EB93F6}">
      <dgm:prSet phldrT="[Testo]"/>
      <dgm:spPr/>
      <dgm:t>
        <a:bodyPr/>
        <a:lstStyle/>
        <a:p>
          <a:r>
            <a:rPr lang="it-IT" dirty="0" smtClean="0"/>
            <a:t>Nuova struttura organizzativa</a:t>
          </a:r>
          <a:endParaRPr lang="en-US" dirty="0"/>
        </a:p>
      </dgm:t>
    </dgm:pt>
    <dgm:pt modelId="{3DCF7474-0CB6-44B6-9D9E-20A76AE1528B}" type="parTrans" cxnId="{45E896F3-1774-4B22-AB0F-4EFAB2B796B7}">
      <dgm:prSet/>
      <dgm:spPr/>
      <dgm:t>
        <a:bodyPr/>
        <a:lstStyle/>
        <a:p>
          <a:endParaRPr lang="en-US"/>
        </a:p>
      </dgm:t>
    </dgm:pt>
    <dgm:pt modelId="{87A6FBD3-7E21-46C1-A6C3-7C82D1D14EFC}" type="sibTrans" cxnId="{45E896F3-1774-4B22-AB0F-4EFAB2B796B7}">
      <dgm:prSet/>
      <dgm:spPr/>
      <dgm:t>
        <a:bodyPr/>
        <a:lstStyle/>
        <a:p>
          <a:endParaRPr lang="en-US"/>
        </a:p>
      </dgm:t>
    </dgm:pt>
    <dgm:pt modelId="{A0A24EDB-9D96-42DD-8C47-AC77500282A1}">
      <dgm:prSet phldrT="[Testo]"/>
      <dgm:spPr/>
      <dgm:t>
        <a:bodyPr/>
        <a:lstStyle/>
        <a:p>
          <a:r>
            <a:rPr lang="it-IT" dirty="0" smtClean="0"/>
            <a:t>Responsabilità</a:t>
          </a:r>
          <a:endParaRPr lang="en-US" dirty="0"/>
        </a:p>
      </dgm:t>
    </dgm:pt>
    <dgm:pt modelId="{160BD629-2E67-4054-B455-2A752904286E}" type="parTrans" cxnId="{8E425F22-9053-4088-9B6A-A13EECDBE4AA}">
      <dgm:prSet/>
      <dgm:spPr/>
      <dgm:t>
        <a:bodyPr/>
        <a:lstStyle/>
        <a:p>
          <a:endParaRPr lang="en-US"/>
        </a:p>
      </dgm:t>
    </dgm:pt>
    <dgm:pt modelId="{CF5F7781-8DAA-4705-B851-F826C33794F3}" type="sibTrans" cxnId="{8E425F22-9053-4088-9B6A-A13EECDBE4AA}">
      <dgm:prSet/>
      <dgm:spPr/>
      <dgm:t>
        <a:bodyPr/>
        <a:lstStyle/>
        <a:p>
          <a:endParaRPr lang="en-US"/>
        </a:p>
      </dgm:t>
    </dgm:pt>
    <dgm:pt modelId="{94E530A4-80AE-4645-BA59-F7F8FB4CBB74}">
      <dgm:prSet phldrT="[Testo]"/>
      <dgm:spPr/>
      <dgm:t>
        <a:bodyPr/>
        <a:lstStyle/>
        <a:p>
          <a:r>
            <a:rPr lang="it-IT" dirty="0" smtClean="0"/>
            <a:t>Tempistiche</a:t>
          </a:r>
          <a:endParaRPr lang="en-US" dirty="0"/>
        </a:p>
      </dgm:t>
    </dgm:pt>
    <dgm:pt modelId="{2BD98B7A-B10A-49C5-B1CE-BD3A3E48BBF5}" type="parTrans" cxnId="{03341FEA-6CD1-4CC2-B39E-E34C9AABA516}">
      <dgm:prSet/>
      <dgm:spPr/>
      <dgm:t>
        <a:bodyPr/>
        <a:lstStyle/>
        <a:p>
          <a:endParaRPr lang="en-US"/>
        </a:p>
      </dgm:t>
    </dgm:pt>
    <dgm:pt modelId="{7DDF8444-2D17-47E0-9DD2-B4E8EEBA75F7}" type="sibTrans" cxnId="{03341FEA-6CD1-4CC2-B39E-E34C9AABA516}">
      <dgm:prSet/>
      <dgm:spPr/>
      <dgm:t>
        <a:bodyPr/>
        <a:lstStyle/>
        <a:p>
          <a:endParaRPr lang="en-US"/>
        </a:p>
      </dgm:t>
    </dgm:pt>
    <dgm:pt modelId="{78C77715-28A3-4E2E-8654-0C1E425444DC}">
      <dgm:prSet phldrT="[Testo]"/>
      <dgm:spPr/>
      <dgm:t>
        <a:bodyPr/>
        <a:lstStyle/>
        <a:p>
          <a:r>
            <a:rPr lang="it-IT" dirty="0" err="1" smtClean="0"/>
            <a:t>Ownership</a:t>
          </a:r>
          <a:endParaRPr lang="en-US" dirty="0"/>
        </a:p>
      </dgm:t>
    </dgm:pt>
    <dgm:pt modelId="{01782725-CEA1-46D0-A3F4-F790E26DCE47}" type="parTrans" cxnId="{D529AB68-C498-4073-8D35-EB29CC76BED8}">
      <dgm:prSet/>
      <dgm:spPr/>
      <dgm:t>
        <a:bodyPr/>
        <a:lstStyle/>
        <a:p>
          <a:endParaRPr lang="en-US"/>
        </a:p>
      </dgm:t>
    </dgm:pt>
    <dgm:pt modelId="{40A4AF4C-32B6-43CE-81D2-562CD4AD75BC}" type="sibTrans" cxnId="{D529AB68-C498-4073-8D35-EB29CC76BED8}">
      <dgm:prSet/>
      <dgm:spPr/>
      <dgm:t>
        <a:bodyPr/>
        <a:lstStyle/>
        <a:p>
          <a:endParaRPr lang="en-US"/>
        </a:p>
      </dgm:t>
    </dgm:pt>
    <dgm:pt modelId="{0FB5C2CE-D442-4598-B7DF-750D2BB3D3C8}">
      <dgm:prSet phldrT="[Testo]"/>
      <dgm:spPr/>
      <dgm:t>
        <a:bodyPr/>
        <a:lstStyle/>
        <a:p>
          <a:r>
            <a:rPr lang="it-IT" dirty="0" smtClean="0"/>
            <a:t>Nuova programmazione 2014-2020</a:t>
          </a:r>
          <a:endParaRPr lang="en-US" dirty="0"/>
        </a:p>
      </dgm:t>
    </dgm:pt>
    <dgm:pt modelId="{59B2E9A0-C58C-4670-9E00-4E79BE6B07BB}" type="parTrans" cxnId="{89DEC229-5D77-48D8-98F0-3CA8AFA0409F}">
      <dgm:prSet/>
      <dgm:spPr/>
      <dgm:t>
        <a:bodyPr/>
        <a:lstStyle/>
        <a:p>
          <a:endParaRPr lang="en-US"/>
        </a:p>
      </dgm:t>
    </dgm:pt>
    <dgm:pt modelId="{7C497C1A-BB27-487A-A82E-B5238A00CE95}" type="sibTrans" cxnId="{89DEC229-5D77-48D8-98F0-3CA8AFA0409F}">
      <dgm:prSet/>
      <dgm:spPr/>
      <dgm:t>
        <a:bodyPr/>
        <a:lstStyle/>
        <a:p>
          <a:endParaRPr lang="en-US"/>
        </a:p>
      </dgm:t>
    </dgm:pt>
    <dgm:pt modelId="{AA360E38-2663-43E7-B182-F4940E3A62E0}" type="pres">
      <dgm:prSet presAssocID="{CCED4349-B9E5-420C-8341-73BDC4C7EDB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BCECF09-3941-449C-AD2A-614B977B6211}" type="pres">
      <dgm:prSet presAssocID="{B9908BB1-3695-41F9-BE06-D81B51EB93F6}" presName="centerShape" presStyleLbl="node0" presStyleIdx="0" presStyleCnt="1"/>
      <dgm:spPr/>
      <dgm:t>
        <a:bodyPr/>
        <a:lstStyle/>
        <a:p>
          <a:endParaRPr lang="en-US"/>
        </a:p>
      </dgm:t>
    </dgm:pt>
    <dgm:pt modelId="{E937ADD5-7EDE-4A60-B051-5DD2E6D6F007}" type="pres">
      <dgm:prSet presAssocID="{160BD629-2E67-4054-B455-2A752904286E}" presName="parTrans" presStyleLbl="bgSibTrans2D1" presStyleIdx="0" presStyleCnt="4"/>
      <dgm:spPr/>
      <dgm:t>
        <a:bodyPr/>
        <a:lstStyle/>
        <a:p>
          <a:endParaRPr lang="it-IT"/>
        </a:p>
      </dgm:t>
    </dgm:pt>
    <dgm:pt modelId="{9F32391F-ECC1-44A7-9BEA-5E9B6F7A6AC3}" type="pres">
      <dgm:prSet presAssocID="{A0A24EDB-9D96-42DD-8C47-AC77500282A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E8222D-C6EF-4E0A-8326-27A8D4549DA0}" type="pres">
      <dgm:prSet presAssocID="{2BD98B7A-B10A-49C5-B1CE-BD3A3E48BBF5}" presName="parTrans" presStyleLbl="bgSibTrans2D1" presStyleIdx="1" presStyleCnt="4"/>
      <dgm:spPr/>
      <dgm:t>
        <a:bodyPr/>
        <a:lstStyle/>
        <a:p>
          <a:endParaRPr lang="it-IT"/>
        </a:p>
      </dgm:t>
    </dgm:pt>
    <dgm:pt modelId="{208F27E2-684C-402C-8CB0-EA3B3ADE50BC}" type="pres">
      <dgm:prSet presAssocID="{94E530A4-80AE-4645-BA59-F7F8FB4CBB7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03B656-C560-44AE-8EBE-45A6712750FC}" type="pres">
      <dgm:prSet presAssocID="{01782725-CEA1-46D0-A3F4-F790E26DCE47}" presName="parTrans" presStyleLbl="bgSibTrans2D1" presStyleIdx="2" presStyleCnt="4"/>
      <dgm:spPr/>
      <dgm:t>
        <a:bodyPr/>
        <a:lstStyle/>
        <a:p>
          <a:endParaRPr lang="it-IT"/>
        </a:p>
      </dgm:t>
    </dgm:pt>
    <dgm:pt modelId="{A0D73800-824F-405E-8141-7B9FB919A3D3}" type="pres">
      <dgm:prSet presAssocID="{78C77715-28A3-4E2E-8654-0C1E425444D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6E68D9-1715-480E-B2AC-2D82D35293A8}" type="pres">
      <dgm:prSet presAssocID="{59B2E9A0-C58C-4670-9E00-4E79BE6B07BB}" presName="parTrans" presStyleLbl="bgSibTrans2D1" presStyleIdx="3" presStyleCnt="4"/>
      <dgm:spPr/>
      <dgm:t>
        <a:bodyPr/>
        <a:lstStyle/>
        <a:p>
          <a:endParaRPr lang="it-IT"/>
        </a:p>
      </dgm:t>
    </dgm:pt>
    <dgm:pt modelId="{6D41A034-F19F-4C6D-A906-9683EEC10664}" type="pres">
      <dgm:prSet presAssocID="{0FB5C2CE-D442-4598-B7DF-750D2BB3D3C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25F22-9053-4088-9B6A-A13EECDBE4AA}" srcId="{B9908BB1-3695-41F9-BE06-D81B51EB93F6}" destId="{A0A24EDB-9D96-42DD-8C47-AC77500282A1}" srcOrd="0" destOrd="0" parTransId="{160BD629-2E67-4054-B455-2A752904286E}" sibTransId="{CF5F7781-8DAA-4705-B851-F826C33794F3}"/>
    <dgm:cxn modelId="{03341FEA-6CD1-4CC2-B39E-E34C9AABA516}" srcId="{B9908BB1-3695-41F9-BE06-D81B51EB93F6}" destId="{94E530A4-80AE-4645-BA59-F7F8FB4CBB74}" srcOrd="1" destOrd="0" parTransId="{2BD98B7A-B10A-49C5-B1CE-BD3A3E48BBF5}" sibTransId="{7DDF8444-2D17-47E0-9DD2-B4E8EEBA75F7}"/>
    <dgm:cxn modelId="{9B2D8CB1-C049-41A7-AE7B-999BD5A7C825}" type="presOf" srcId="{CCED4349-B9E5-420C-8341-73BDC4C7EDBA}" destId="{AA360E38-2663-43E7-B182-F4940E3A62E0}" srcOrd="0" destOrd="0" presId="urn:microsoft.com/office/officeart/2005/8/layout/radial4"/>
    <dgm:cxn modelId="{C4957E6A-C7BA-45F0-80F6-8657F11B1DF9}" type="presOf" srcId="{A0A24EDB-9D96-42DD-8C47-AC77500282A1}" destId="{9F32391F-ECC1-44A7-9BEA-5E9B6F7A6AC3}" srcOrd="0" destOrd="0" presId="urn:microsoft.com/office/officeart/2005/8/layout/radial4"/>
    <dgm:cxn modelId="{270D0816-3F57-4498-AE81-DB93750BBE67}" type="presOf" srcId="{2BD98B7A-B10A-49C5-B1CE-BD3A3E48BBF5}" destId="{3FE8222D-C6EF-4E0A-8326-27A8D4549DA0}" srcOrd="0" destOrd="0" presId="urn:microsoft.com/office/officeart/2005/8/layout/radial4"/>
    <dgm:cxn modelId="{C8220F36-A4F1-4436-A17D-C7FF4767F5F7}" type="presOf" srcId="{59B2E9A0-C58C-4670-9E00-4E79BE6B07BB}" destId="{BB6E68D9-1715-480E-B2AC-2D82D35293A8}" srcOrd="0" destOrd="0" presId="urn:microsoft.com/office/officeart/2005/8/layout/radial4"/>
    <dgm:cxn modelId="{86F8F227-C46C-4F5B-9B40-208626712DD4}" type="presOf" srcId="{0FB5C2CE-D442-4598-B7DF-750D2BB3D3C8}" destId="{6D41A034-F19F-4C6D-A906-9683EEC10664}" srcOrd="0" destOrd="0" presId="urn:microsoft.com/office/officeart/2005/8/layout/radial4"/>
    <dgm:cxn modelId="{38F201DB-5FA8-48B2-ADC9-4A3552A9F00C}" type="presOf" srcId="{78C77715-28A3-4E2E-8654-0C1E425444DC}" destId="{A0D73800-824F-405E-8141-7B9FB919A3D3}" srcOrd="0" destOrd="0" presId="urn:microsoft.com/office/officeart/2005/8/layout/radial4"/>
    <dgm:cxn modelId="{45E896F3-1774-4B22-AB0F-4EFAB2B796B7}" srcId="{CCED4349-B9E5-420C-8341-73BDC4C7EDBA}" destId="{B9908BB1-3695-41F9-BE06-D81B51EB93F6}" srcOrd="0" destOrd="0" parTransId="{3DCF7474-0CB6-44B6-9D9E-20A76AE1528B}" sibTransId="{87A6FBD3-7E21-46C1-A6C3-7C82D1D14EFC}"/>
    <dgm:cxn modelId="{45312E55-B400-4096-88B9-3538C77B80DD}" type="presOf" srcId="{160BD629-2E67-4054-B455-2A752904286E}" destId="{E937ADD5-7EDE-4A60-B051-5DD2E6D6F007}" srcOrd="0" destOrd="0" presId="urn:microsoft.com/office/officeart/2005/8/layout/radial4"/>
    <dgm:cxn modelId="{66A1B99E-54A4-4E4C-9228-80E52EAED599}" type="presOf" srcId="{B9908BB1-3695-41F9-BE06-D81B51EB93F6}" destId="{CBCECF09-3941-449C-AD2A-614B977B6211}" srcOrd="0" destOrd="0" presId="urn:microsoft.com/office/officeart/2005/8/layout/radial4"/>
    <dgm:cxn modelId="{89DEC229-5D77-48D8-98F0-3CA8AFA0409F}" srcId="{B9908BB1-3695-41F9-BE06-D81B51EB93F6}" destId="{0FB5C2CE-D442-4598-B7DF-750D2BB3D3C8}" srcOrd="3" destOrd="0" parTransId="{59B2E9A0-C58C-4670-9E00-4E79BE6B07BB}" sibTransId="{7C497C1A-BB27-487A-A82E-B5238A00CE95}"/>
    <dgm:cxn modelId="{D529AB68-C498-4073-8D35-EB29CC76BED8}" srcId="{B9908BB1-3695-41F9-BE06-D81B51EB93F6}" destId="{78C77715-28A3-4E2E-8654-0C1E425444DC}" srcOrd="2" destOrd="0" parTransId="{01782725-CEA1-46D0-A3F4-F790E26DCE47}" sibTransId="{40A4AF4C-32B6-43CE-81D2-562CD4AD75BC}"/>
    <dgm:cxn modelId="{56D1810E-8D73-4F24-9E2C-64632653D030}" type="presOf" srcId="{01782725-CEA1-46D0-A3F4-F790E26DCE47}" destId="{0303B656-C560-44AE-8EBE-45A6712750FC}" srcOrd="0" destOrd="0" presId="urn:microsoft.com/office/officeart/2005/8/layout/radial4"/>
    <dgm:cxn modelId="{AF2AD5D6-D8D2-47C8-AD16-86E0CDC9EDC8}" type="presOf" srcId="{94E530A4-80AE-4645-BA59-F7F8FB4CBB74}" destId="{208F27E2-684C-402C-8CB0-EA3B3ADE50BC}" srcOrd="0" destOrd="0" presId="urn:microsoft.com/office/officeart/2005/8/layout/radial4"/>
    <dgm:cxn modelId="{2561024B-3072-4A59-BA7E-CC6CFF58454A}" type="presParOf" srcId="{AA360E38-2663-43E7-B182-F4940E3A62E0}" destId="{CBCECF09-3941-449C-AD2A-614B977B6211}" srcOrd="0" destOrd="0" presId="urn:microsoft.com/office/officeart/2005/8/layout/radial4"/>
    <dgm:cxn modelId="{B82BD553-32B3-4BBF-ABF3-E80F459A3FFA}" type="presParOf" srcId="{AA360E38-2663-43E7-B182-F4940E3A62E0}" destId="{E937ADD5-7EDE-4A60-B051-5DD2E6D6F007}" srcOrd="1" destOrd="0" presId="urn:microsoft.com/office/officeart/2005/8/layout/radial4"/>
    <dgm:cxn modelId="{72180968-23D8-4325-B854-0DEC43264235}" type="presParOf" srcId="{AA360E38-2663-43E7-B182-F4940E3A62E0}" destId="{9F32391F-ECC1-44A7-9BEA-5E9B6F7A6AC3}" srcOrd="2" destOrd="0" presId="urn:microsoft.com/office/officeart/2005/8/layout/radial4"/>
    <dgm:cxn modelId="{C24E1C5F-8C7D-4CDB-915C-5434E000DBBD}" type="presParOf" srcId="{AA360E38-2663-43E7-B182-F4940E3A62E0}" destId="{3FE8222D-C6EF-4E0A-8326-27A8D4549DA0}" srcOrd="3" destOrd="0" presId="urn:microsoft.com/office/officeart/2005/8/layout/radial4"/>
    <dgm:cxn modelId="{DBEFEC7A-8F04-4BBE-909A-8B9F46F1E8F8}" type="presParOf" srcId="{AA360E38-2663-43E7-B182-F4940E3A62E0}" destId="{208F27E2-684C-402C-8CB0-EA3B3ADE50BC}" srcOrd="4" destOrd="0" presId="urn:microsoft.com/office/officeart/2005/8/layout/radial4"/>
    <dgm:cxn modelId="{1FA7EDA3-16F0-4C8F-BA28-8009F4784119}" type="presParOf" srcId="{AA360E38-2663-43E7-B182-F4940E3A62E0}" destId="{0303B656-C560-44AE-8EBE-45A6712750FC}" srcOrd="5" destOrd="0" presId="urn:microsoft.com/office/officeart/2005/8/layout/radial4"/>
    <dgm:cxn modelId="{AE8B8E6C-9634-4E9B-8484-DD75B9FEED61}" type="presParOf" srcId="{AA360E38-2663-43E7-B182-F4940E3A62E0}" destId="{A0D73800-824F-405E-8141-7B9FB919A3D3}" srcOrd="6" destOrd="0" presId="urn:microsoft.com/office/officeart/2005/8/layout/radial4"/>
    <dgm:cxn modelId="{EFBEAD3E-33C1-4028-8FF5-64AF9B4BC3E7}" type="presParOf" srcId="{AA360E38-2663-43E7-B182-F4940E3A62E0}" destId="{BB6E68D9-1715-480E-B2AC-2D82D35293A8}" srcOrd="7" destOrd="0" presId="urn:microsoft.com/office/officeart/2005/8/layout/radial4"/>
    <dgm:cxn modelId="{58E095FD-BFF9-45BD-A502-74A6C1F823B5}" type="presParOf" srcId="{AA360E38-2663-43E7-B182-F4940E3A62E0}" destId="{6D41A034-F19F-4C6D-A906-9683EEC1066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A560DB-F66F-4D58-915D-58412B46842B}" type="doc">
      <dgm:prSet loTypeId="urn:microsoft.com/office/officeart/2008/layout/VerticalCurvedList" loCatId="list" qsTypeId="urn:microsoft.com/office/officeart/2005/8/quickstyle/simple1#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3D036D4-FD5E-41DD-BFC7-A3319F0736EA}">
      <dgm:prSet phldrT="[Testo]" custT="1"/>
      <dgm:spPr/>
      <dgm:t>
        <a:bodyPr/>
        <a:lstStyle/>
        <a:p>
          <a:r>
            <a:rPr lang="it-IT" sz="2200" b="1" dirty="0" smtClean="0">
              <a:solidFill>
                <a:schemeClr val="bg1"/>
              </a:solidFill>
            </a:rPr>
            <a:t>Servizio per le relazioni  socio-sanitarie – ufficio di Venezia (SRSS-VE)</a:t>
          </a:r>
          <a:endParaRPr lang="it-IT" sz="2200" dirty="0">
            <a:solidFill>
              <a:schemeClr val="bg1"/>
            </a:solidFill>
          </a:endParaRPr>
        </a:p>
      </dgm:t>
    </dgm:pt>
    <dgm:pt modelId="{0F363FA1-1DB5-4B8B-AFF9-EE2548EDFD2E}" type="parTrans" cxnId="{A071D876-893F-4EED-8D41-A00A8C8D1C87}">
      <dgm:prSet/>
      <dgm:spPr/>
      <dgm:t>
        <a:bodyPr/>
        <a:lstStyle/>
        <a:p>
          <a:endParaRPr lang="it-IT"/>
        </a:p>
      </dgm:t>
    </dgm:pt>
    <dgm:pt modelId="{325BE57E-A4B9-4D52-8179-79CCABF3D69B}" type="sibTrans" cxnId="{A071D876-893F-4EED-8D41-A00A8C8D1C87}">
      <dgm:prSet/>
      <dgm:spPr/>
      <dgm:t>
        <a:bodyPr/>
        <a:lstStyle/>
        <a:p>
          <a:endParaRPr lang="it-IT"/>
        </a:p>
      </dgm:t>
    </dgm:pt>
    <dgm:pt modelId="{5BFE726D-B351-484D-BFB8-427B8B621A98}">
      <dgm:prSet phldrT="[Testo]" custT="1"/>
      <dgm:spPr/>
      <dgm:t>
        <a:bodyPr/>
        <a:lstStyle/>
        <a:p>
          <a:r>
            <a:rPr lang="it-IT" sz="2200" b="1" dirty="0" smtClean="0">
              <a:solidFill>
                <a:schemeClr val="bg1"/>
              </a:solidFill>
            </a:rPr>
            <a:t>Servizio per le relazioni  socio-sanitarie – ufficio di Bruxelles (SRSS-BRUX)</a:t>
          </a:r>
          <a:endParaRPr lang="it-IT" sz="2200" b="1" dirty="0"/>
        </a:p>
      </dgm:t>
    </dgm:pt>
    <dgm:pt modelId="{21EAD525-C470-4CB2-B22C-B6E103005EF3}" type="parTrans" cxnId="{E6FA3CC5-2BB9-49ED-98FF-1D0D08471346}">
      <dgm:prSet/>
      <dgm:spPr/>
      <dgm:t>
        <a:bodyPr/>
        <a:lstStyle/>
        <a:p>
          <a:endParaRPr lang="it-IT"/>
        </a:p>
      </dgm:t>
    </dgm:pt>
    <dgm:pt modelId="{E1061413-D284-4439-B64F-077BFDF5C97A}" type="sibTrans" cxnId="{E6FA3CC5-2BB9-49ED-98FF-1D0D08471346}">
      <dgm:prSet/>
      <dgm:spPr/>
      <dgm:t>
        <a:bodyPr/>
        <a:lstStyle/>
        <a:p>
          <a:endParaRPr lang="it-IT"/>
        </a:p>
      </dgm:t>
    </dgm:pt>
    <dgm:pt modelId="{AD1DDE51-399D-47D3-A14C-7104B1321764}">
      <dgm:prSet phldrT="[Testo]" custT="1"/>
      <dgm:spPr/>
      <dgm:t>
        <a:bodyPr/>
        <a:lstStyle/>
        <a:p>
          <a:r>
            <a:rPr lang="it-IT" sz="2200" b="1" dirty="0" smtClean="0">
              <a:solidFill>
                <a:schemeClr val="bg1"/>
              </a:solidFill>
              <a:latin typeface="+mj-lt"/>
            </a:rPr>
            <a:t>Coordinamento Regionale per il Management e la Progettazione Europea </a:t>
          </a:r>
          <a:r>
            <a:rPr lang="it-IT" sz="2200" b="1" dirty="0" smtClean="0">
              <a:solidFill>
                <a:schemeClr val="bg1"/>
              </a:solidFill>
              <a:latin typeface="+mn-lt"/>
            </a:rPr>
            <a:t>(</a:t>
          </a:r>
          <a:r>
            <a:rPr lang="it-IT" sz="2200" b="1" dirty="0" err="1" smtClean="0">
              <a:solidFill>
                <a:schemeClr val="bg1"/>
              </a:solidFill>
              <a:latin typeface="+mn-lt"/>
            </a:rPr>
            <a:t>CReMPE</a:t>
          </a:r>
          <a:r>
            <a:rPr lang="it-IT" sz="2200" b="1" dirty="0" smtClean="0">
              <a:solidFill>
                <a:schemeClr val="bg1"/>
              </a:solidFill>
              <a:latin typeface="+mn-lt"/>
            </a:rPr>
            <a:t>)</a:t>
          </a:r>
          <a:endParaRPr lang="it-IT" sz="2200" b="1" dirty="0">
            <a:solidFill>
              <a:schemeClr val="bg1"/>
            </a:solidFill>
          </a:endParaRPr>
        </a:p>
      </dgm:t>
    </dgm:pt>
    <dgm:pt modelId="{A1A39A22-5B22-4DF8-A8BF-F809A7247D29}" type="parTrans" cxnId="{B0EAAAAD-A5BB-46A9-8CFE-26B050ABBDB1}">
      <dgm:prSet/>
      <dgm:spPr/>
      <dgm:t>
        <a:bodyPr/>
        <a:lstStyle/>
        <a:p>
          <a:endParaRPr lang="it-IT"/>
        </a:p>
      </dgm:t>
    </dgm:pt>
    <dgm:pt modelId="{348FA0F0-2AE3-4511-A3F4-D41647B483E3}" type="sibTrans" cxnId="{B0EAAAAD-A5BB-46A9-8CFE-26B050ABBDB1}">
      <dgm:prSet/>
      <dgm:spPr/>
      <dgm:t>
        <a:bodyPr/>
        <a:lstStyle/>
        <a:p>
          <a:endParaRPr lang="it-IT"/>
        </a:p>
      </dgm:t>
    </dgm:pt>
    <dgm:pt modelId="{63683DB2-F1F1-4FCF-A64F-82DEC5C502FD}" type="pres">
      <dgm:prSet presAssocID="{03A560DB-F66F-4D58-915D-58412B46842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7DD2927F-10E0-42CD-80CF-23C18A807719}" type="pres">
      <dgm:prSet presAssocID="{03A560DB-F66F-4D58-915D-58412B46842B}" presName="Name1" presStyleCnt="0"/>
      <dgm:spPr/>
    </dgm:pt>
    <dgm:pt modelId="{2B3FBB40-E1AF-4A0D-ACA8-2241BB2FFF2C}" type="pres">
      <dgm:prSet presAssocID="{03A560DB-F66F-4D58-915D-58412B46842B}" presName="cycle" presStyleCnt="0"/>
      <dgm:spPr/>
    </dgm:pt>
    <dgm:pt modelId="{578840FC-C263-4937-939D-9126801A7E87}" type="pres">
      <dgm:prSet presAssocID="{03A560DB-F66F-4D58-915D-58412B46842B}" presName="srcNode" presStyleLbl="node1" presStyleIdx="0" presStyleCnt="3"/>
      <dgm:spPr/>
    </dgm:pt>
    <dgm:pt modelId="{BBE720F1-7F95-4441-A5F1-07B233307DD9}" type="pres">
      <dgm:prSet presAssocID="{03A560DB-F66F-4D58-915D-58412B46842B}" presName="conn" presStyleLbl="parChTrans1D2" presStyleIdx="0" presStyleCnt="1"/>
      <dgm:spPr/>
      <dgm:t>
        <a:bodyPr/>
        <a:lstStyle/>
        <a:p>
          <a:endParaRPr lang="it-IT"/>
        </a:p>
      </dgm:t>
    </dgm:pt>
    <dgm:pt modelId="{B7D1BF36-3756-4EF7-91BE-F1073C225909}" type="pres">
      <dgm:prSet presAssocID="{03A560DB-F66F-4D58-915D-58412B46842B}" presName="extraNode" presStyleLbl="node1" presStyleIdx="0" presStyleCnt="3"/>
      <dgm:spPr/>
    </dgm:pt>
    <dgm:pt modelId="{4AD5C1B1-4DD2-4396-81C9-6719520CE7BD}" type="pres">
      <dgm:prSet presAssocID="{03A560DB-F66F-4D58-915D-58412B46842B}" presName="dstNode" presStyleLbl="node1" presStyleIdx="0" presStyleCnt="3"/>
      <dgm:spPr/>
    </dgm:pt>
    <dgm:pt modelId="{0FE4ADE7-901F-4E7E-8E20-8AC4D4DD9CBB}" type="pres">
      <dgm:prSet presAssocID="{53D036D4-FD5E-41DD-BFC7-A3319F0736E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65E434-B321-4081-AD17-A896A68184BD}" type="pres">
      <dgm:prSet presAssocID="{53D036D4-FD5E-41DD-BFC7-A3319F0736EA}" presName="accent_1" presStyleCnt="0"/>
      <dgm:spPr/>
    </dgm:pt>
    <dgm:pt modelId="{F6AB7C25-C487-4F11-9DF3-A9374FEA73BD}" type="pres">
      <dgm:prSet presAssocID="{53D036D4-FD5E-41DD-BFC7-A3319F0736EA}" presName="accentRepeatNode" presStyleLbl="solidFgAcc1" presStyleIdx="0" presStyleCnt="3" custScaleX="102756" custScaleY="102756"/>
      <dgm:spPr/>
    </dgm:pt>
    <dgm:pt modelId="{F96FE111-6F6B-4069-A111-6E2EA71AEDB5}" type="pres">
      <dgm:prSet presAssocID="{5BFE726D-B351-484D-BFB8-427B8B621A98}" presName="text_2" presStyleLbl="node1" presStyleIdx="1" presStyleCnt="3" custScaleY="14014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A7C9D56-FBDE-4743-92BA-F046D0ACBA4B}" type="pres">
      <dgm:prSet presAssocID="{5BFE726D-B351-484D-BFB8-427B8B621A98}" presName="accent_2" presStyleCnt="0"/>
      <dgm:spPr/>
    </dgm:pt>
    <dgm:pt modelId="{104E8C94-E8F7-4F9C-8A27-4BDBE9425BF3}" type="pres">
      <dgm:prSet presAssocID="{5BFE726D-B351-484D-BFB8-427B8B621A98}" presName="accentRepeatNode" presStyleLbl="solidFgAcc1" presStyleIdx="1" presStyleCnt="3" custScaleX="123043" custScaleY="111074"/>
      <dgm:spPr/>
    </dgm:pt>
    <dgm:pt modelId="{0C5B4763-E67D-4F18-B33D-BA94A38C859D}" type="pres">
      <dgm:prSet presAssocID="{AD1DDE51-399D-47D3-A14C-7104B1321764}" presName="text_3" presStyleLbl="node1" presStyleIdx="2" presStyleCnt="3" custScaleY="11278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996A861-0486-425B-9909-08A7D2D66A37}" type="pres">
      <dgm:prSet presAssocID="{AD1DDE51-399D-47D3-A14C-7104B1321764}" presName="accent_3" presStyleCnt="0"/>
      <dgm:spPr/>
    </dgm:pt>
    <dgm:pt modelId="{25FC8716-BAA1-463A-A44F-8FAF785EDF74}" type="pres">
      <dgm:prSet presAssocID="{AD1DDE51-399D-47D3-A14C-7104B1321764}" presName="accentRepeatNode" presStyleLbl="solidFgAcc1" presStyleIdx="2" presStyleCnt="3" custScaleX="106299" custScaleY="106299"/>
      <dgm:spPr/>
      <dgm:t>
        <a:bodyPr/>
        <a:lstStyle/>
        <a:p>
          <a:endParaRPr lang="it-IT"/>
        </a:p>
      </dgm:t>
    </dgm:pt>
  </dgm:ptLst>
  <dgm:cxnLst>
    <dgm:cxn modelId="{B0EAAAAD-A5BB-46A9-8CFE-26B050ABBDB1}" srcId="{03A560DB-F66F-4D58-915D-58412B46842B}" destId="{AD1DDE51-399D-47D3-A14C-7104B1321764}" srcOrd="2" destOrd="0" parTransId="{A1A39A22-5B22-4DF8-A8BF-F809A7247D29}" sibTransId="{348FA0F0-2AE3-4511-A3F4-D41647B483E3}"/>
    <dgm:cxn modelId="{2A3D63AA-2AD8-4811-B5A3-DF06B5EE89B8}" type="presOf" srcId="{03A560DB-F66F-4D58-915D-58412B46842B}" destId="{63683DB2-F1F1-4FCF-A64F-82DEC5C502FD}" srcOrd="0" destOrd="0" presId="urn:microsoft.com/office/officeart/2008/layout/VerticalCurvedList"/>
    <dgm:cxn modelId="{D7498572-CBA2-4D6D-B3B7-D5BB40262D8A}" type="presOf" srcId="{325BE57E-A4B9-4D52-8179-79CCABF3D69B}" destId="{BBE720F1-7F95-4441-A5F1-07B233307DD9}" srcOrd="0" destOrd="0" presId="urn:microsoft.com/office/officeart/2008/layout/VerticalCurvedList"/>
    <dgm:cxn modelId="{E6FA3CC5-2BB9-49ED-98FF-1D0D08471346}" srcId="{03A560DB-F66F-4D58-915D-58412B46842B}" destId="{5BFE726D-B351-484D-BFB8-427B8B621A98}" srcOrd="1" destOrd="0" parTransId="{21EAD525-C470-4CB2-B22C-B6E103005EF3}" sibTransId="{E1061413-D284-4439-B64F-077BFDF5C97A}"/>
    <dgm:cxn modelId="{A071D876-893F-4EED-8D41-A00A8C8D1C87}" srcId="{03A560DB-F66F-4D58-915D-58412B46842B}" destId="{53D036D4-FD5E-41DD-BFC7-A3319F0736EA}" srcOrd="0" destOrd="0" parTransId="{0F363FA1-1DB5-4B8B-AFF9-EE2548EDFD2E}" sibTransId="{325BE57E-A4B9-4D52-8179-79CCABF3D69B}"/>
    <dgm:cxn modelId="{E222B82C-9490-48E6-8CB5-64E54170F05C}" type="presOf" srcId="{5BFE726D-B351-484D-BFB8-427B8B621A98}" destId="{F96FE111-6F6B-4069-A111-6E2EA71AEDB5}" srcOrd="0" destOrd="0" presId="urn:microsoft.com/office/officeart/2008/layout/VerticalCurvedList"/>
    <dgm:cxn modelId="{962EDD9C-84B1-409C-928D-5ADEDB1C974F}" type="presOf" srcId="{53D036D4-FD5E-41DD-BFC7-A3319F0736EA}" destId="{0FE4ADE7-901F-4E7E-8E20-8AC4D4DD9CBB}" srcOrd="0" destOrd="0" presId="urn:microsoft.com/office/officeart/2008/layout/VerticalCurvedList"/>
    <dgm:cxn modelId="{A25AECC9-6B47-4356-BF68-E4E7B5CBED4B}" type="presOf" srcId="{AD1DDE51-399D-47D3-A14C-7104B1321764}" destId="{0C5B4763-E67D-4F18-B33D-BA94A38C859D}" srcOrd="0" destOrd="0" presId="urn:microsoft.com/office/officeart/2008/layout/VerticalCurvedList"/>
    <dgm:cxn modelId="{8FB49854-462F-48AD-A3CC-3ABF133C776E}" type="presParOf" srcId="{63683DB2-F1F1-4FCF-A64F-82DEC5C502FD}" destId="{7DD2927F-10E0-42CD-80CF-23C18A807719}" srcOrd="0" destOrd="0" presId="urn:microsoft.com/office/officeart/2008/layout/VerticalCurvedList"/>
    <dgm:cxn modelId="{0DC985C9-3FD2-48AB-BAFA-7463A039DAF2}" type="presParOf" srcId="{7DD2927F-10E0-42CD-80CF-23C18A807719}" destId="{2B3FBB40-E1AF-4A0D-ACA8-2241BB2FFF2C}" srcOrd="0" destOrd="0" presId="urn:microsoft.com/office/officeart/2008/layout/VerticalCurvedList"/>
    <dgm:cxn modelId="{26928719-4A92-4E1B-8713-09B4BB9C538F}" type="presParOf" srcId="{2B3FBB40-E1AF-4A0D-ACA8-2241BB2FFF2C}" destId="{578840FC-C263-4937-939D-9126801A7E87}" srcOrd="0" destOrd="0" presId="urn:microsoft.com/office/officeart/2008/layout/VerticalCurvedList"/>
    <dgm:cxn modelId="{74053C41-82A6-46F8-995A-67E60EC6E106}" type="presParOf" srcId="{2B3FBB40-E1AF-4A0D-ACA8-2241BB2FFF2C}" destId="{BBE720F1-7F95-4441-A5F1-07B233307DD9}" srcOrd="1" destOrd="0" presId="urn:microsoft.com/office/officeart/2008/layout/VerticalCurvedList"/>
    <dgm:cxn modelId="{D41FA391-DEA4-4472-ABC4-0C8A3E63D6D7}" type="presParOf" srcId="{2B3FBB40-E1AF-4A0D-ACA8-2241BB2FFF2C}" destId="{B7D1BF36-3756-4EF7-91BE-F1073C225909}" srcOrd="2" destOrd="0" presId="urn:microsoft.com/office/officeart/2008/layout/VerticalCurvedList"/>
    <dgm:cxn modelId="{0AD7F02F-29AB-432C-AF52-EDB612AEFA32}" type="presParOf" srcId="{2B3FBB40-E1AF-4A0D-ACA8-2241BB2FFF2C}" destId="{4AD5C1B1-4DD2-4396-81C9-6719520CE7BD}" srcOrd="3" destOrd="0" presId="urn:microsoft.com/office/officeart/2008/layout/VerticalCurvedList"/>
    <dgm:cxn modelId="{E495B23E-8321-42A4-A85D-842EB8E03FE5}" type="presParOf" srcId="{7DD2927F-10E0-42CD-80CF-23C18A807719}" destId="{0FE4ADE7-901F-4E7E-8E20-8AC4D4DD9CBB}" srcOrd="1" destOrd="0" presId="urn:microsoft.com/office/officeart/2008/layout/VerticalCurvedList"/>
    <dgm:cxn modelId="{FC42F28E-1AA9-41E2-8DAA-0B62EF06B420}" type="presParOf" srcId="{7DD2927F-10E0-42CD-80CF-23C18A807719}" destId="{A065E434-B321-4081-AD17-A896A68184BD}" srcOrd="2" destOrd="0" presId="urn:microsoft.com/office/officeart/2008/layout/VerticalCurvedList"/>
    <dgm:cxn modelId="{A60C46C3-95F8-4FB1-A460-545E20F0DF47}" type="presParOf" srcId="{A065E434-B321-4081-AD17-A896A68184BD}" destId="{F6AB7C25-C487-4F11-9DF3-A9374FEA73BD}" srcOrd="0" destOrd="0" presId="urn:microsoft.com/office/officeart/2008/layout/VerticalCurvedList"/>
    <dgm:cxn modelId="{30D8A692-8BFA-4D48-AD34-295F12A8E1D0}" type="presParOf" srcId="{7DD2927F-10E0-42CD-80CF-23C18A807719}" destId="{F96FE111-6F6B-4069-A111-6E2EA71AEDB5}" srcOrd="3" destOrd="0" presId="urn:microsoft.com/office/officeart/2008/layout/VerticalCurvedList"/>
    <dgm:cxn modelId="{5A65E341-F206-499C-ABB2-A0E639A0686B}" type="presParOf" srcId="{7DD2927F-10E0-42CD-80CF-23C18A807719}" destId="{FA7C9D56-FBDE-4743-92BA-F046D0ACBA4B}" srcOrd="4" destOrd="0" presId="urn:microsoft.com/office/officeart/2008/layout/VerticalCurvedList"/>
    <dgm:cxn modelId="{30F25E19-47B4-400C-8B5E-38CD88744CFC}" type="presParOf" srcId="{FA7C9D56-FBDE-4743-92BA-F046D0ACBA4B}" destId="{104E8C94-E8F7-4F9C-8A27-4BDBE9425BF3}" srcOrd="0" destOrd="0" presId="urn:microsoft.com/office/officeart/2008/layout/VerticalCurvedList"/>
    <dgm:cxn modelId="{BCF0AAD4-B724-45BD-A663-B0D2C58AE7F3}" type="presParOf" srcId="{7DD2927F-10E0-42CD-80CF-23C18A807719}" destId="{0C5B4763-E67D-4F18-B33D-BA94A38C859D}" srcOrd="5" destOrd="0" presId="urn:microsoft.com/office/officeart/2008/layout/VerticalCurvedList"/>
    <dgm:cxn modelId="{C8F9BF90-6C56-4EF5-B8C9-5A69FF47CBD7}" type="presParOf" srcId="{7DD2927F-10E0-42CD-80CF-23C18A807719}" destId="{C996A861-0486-425B-9909-08A7D2D66A37}" srcOrd="6" destOrd="0" presId="urn:microsoft.com/office/officeart/2008/layout/VerticalCurvedList"/>
    <dgm:cxn modelId="{823F4208-3457-4F7F-8263-CCA86FF8FFCE}" type="presParOf" srcId="{C996A861-0486-425B-9909-08A7D2D66A37}" destId="{25FC8716-BAA1-463A-A44F-8FAF785EDF7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47B14D-7E4B-4EA7-B815-F092B6A969EE}" type="doc">
      <dgm:prSet loTypeId="urn:microsoft.com/office/officeart/2005/8/layout/cycle4" loCatId="relationship" qsTypeId="urn:microsoft.com/office/officeart/2005/8/quickstyle/simple1#2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42493547-A0E6-4043-973D-7EFD613CE57E}">
      <dgm:prSet phldrT="[Testo]"/>
      <dgm:spPr/>
      <dgm:t>
        <a:bodyPr/>
        <a:lstStyle/>
        <a:p>
          <a:r>
            <a:rPr lang="it-IT" dirty="0" smtClean="0"/>
            <a:t>Target</a:t>
          </a:r>
        </a:p>
      </dgm:t>
    </dgm:pt>
    <dgm:pt modelId="{52C465DE-9025-4953-8622-D7AFD6163884}" type="parTrans" cxnId="{48A3A1AE-A853-4F9D-9986-D638ED4C976A}">
      <dgm:prSet/>
      <dgm:spPr/>
      <dgm:t>
        <a:bodyPr/>
        <a:lstStyle/>
        <a:p>
          <a:endParaRPr lang="it-IT"/>
        </a:p>
      </dgm:t>
    </dgm:pt>
    <dgm:pt modelId="{1ABB41B8-BD73-4805-A9DB-B92249417CF1}" type="sibTrans" cxnId="{48A3A1AE-A853-4F9D-9986-D638ED4C976A}">
      <dgm:prSet/>
      <dgm:spPr/>
      <dgm:t>
        <a:bodyPr/>
        <a:lstStyle/>
        <a:p>
          <a:endParaRPr lang="it-IT"/>
        </a:p>
      </dgm:t>
    </dgm:pt>
    <dgm:pt modelId="{B5BF6595-4F02-4405-9A37-B7335F03758F}">
      <dgm:prSet phldrT="[Testo]"/>
      <dgm:spPr/>
      <dgm:t>
        <a:bodyPr/>
        <a:lstStyle/>
        <a:p>
          <a:r>
            <a:rPr lang="it-IT" dirty="0" smtClean="0"/>
            <a:t>Metodologia</a:t>
          </a:r>
          <a:endParaRPr lang="it-IT" dirty="0"/>
        </a:p>
      </dgm:t>
    </dgm:pt>
    <dgm:pt modelId="{C141D391-FBE4-4E73-A2AE-8F2C6B620820}" type="parTrans" cxnId="{8EDF45E1-73AD-4D96-AC72-167B615A6E28}">
      <dgm:prSet/>
      <dgm:spPr/>
      <dgm:t>
        <a:bodyPr/>
        <a:lstStyle/>
        <a:p>
          <a:endParaRPr lang="it-IT"/>
        </a:p>
      </dgm:t>
    </dgm:pt>
    <dgm:pt modelId="{41D3D232-F4F9-4E10-9817-96AC900F6162}" type="sibTrans" cxnId="{8EDF45E1-73AD-4D96-AC72-167B615A6E28}">
      <dgm:prSet/>
      <dgm:spPr/>
      <dgm:t>
        <a:bodyPr/>
        <a:lstStyle/>
        <a:p>
          <a:endParaRPr lang="it-IT"/>
        </a:p>
      </dgm:t>
    </dgm:pt>
    <dgm:pt modelId="{8F6C9EC0-51F3-4F9B-A533-8AF8C32B0933}">
      <dgm:prSet phldrT="[Testo]"/>
      <dgm:spPr/>
      <dgm:t>
        <a:bodyPr/>
        <a:lstStyle/>
        <a:p>
          <a:r>
            <a:rPr lang="it-IT" dirty="0" smtClean="0"/>
            <a:t>Argomenti</a:t>
          </a:r>
          <a:endParaRPr lang="it-IT" dirty="0"/>
        </a:p>
      </dgm:t>
    </dgm:pt>
    <dgm:pt modelId="{5BBE4B75-5AD7-43CB-9605-EAE992585E2A}" type="parTrans" cxnId="{F1837CA1-6E6D-4ED2-A4E5-864C19DE2DA9}">
      <dgm:prSet/>
      <dgm:spPr/>
      <dgm:t>
        <a:bodyPr/>
        <a:lstStyle/>
        <a:p>
          <a:endParaRPr lang="it-IT"/>
        </a:p>
      </dgm:t>
    </dgm:pt>
    <dgm:pt modelId="{A131A739-AE29-471B-A159-BA54DE2470F7}" type="sibTrans" cxnId="{F1837CA1-6E6D-4ED2-A4E5-864C19DE2DA9}">
      <dgm:prSet/>
      <dgm:spPr/>
      <dgm:t>
        <a:bodyPr/>
        <a:lstStyle/>
        <a:p>
          <a:endParaRPr lang="it-IT"/>
        </a:p>
      </dgm:t>
    </dgm:pt>
    <dgm:pt modelId="{E47A45FF-2C90-4555-A70B-ED26F688F878}">
      <dgm:prSet phldrT="[Testo]"/>
      <dgm:spPr/>
      <dgm:t>
        <a:bodyPr/>
        <a:lstStyle/>
        <a:p>
          <a:r>
            <a:rPr lang="it-IT" dirty="0" smtClean="0"/>
            <a:t>Obiettivi dei corsi</a:t>
          </a:r>
          <a:endParaRPr lang="it-IT" dirty="0"/>
        </a:p>
      </dgm:t>
    </dgm:pt>
    <dgm:pt modelId="{370F37DB-0223-4C3C-825D-B3D119407A9B}" type="sibTrans" cxnId="{AA5CF95D-293D-431A-9367-7B6AC0D17934}">
      <dgm:prSet/>
      <dgm:spPr/>
      <dgm:t>
        <a:bodyPr/>
        <a:lstStyle/>
        <a:p>
          <a:endParaRPr lang="it-IT"/>
        </a:p>
      </dgm:t>
    </dgm:pt>
    <dgm:pt modelId="{599CCCC5-54E8-4D93-B963-6CBFCDBE2640}" type="parTrans" cxnId="{AA5CF95D-293D-431A-9367-7B6AC0D17934}">
      <dgm:prSet/>
      <dgm:spPr/>
      <dgm:t>
        <a:bodyPr/>
        <a:lstStyle/>
        <a:p>
          <a:endParaRPr lang="it-IT"/>
        </a:p>
      </dgm:t>
    </dgm:pt>
    <dgm:pt modelId="{3D6068FC-0F4B-462B-9B8B-6DBA48885632}" type="pres">
      <dgm:prSet presAssocID="{7547B14D-7E4B-4EA7-B815-F092B6A969E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6ADD109-403B-4872-A2F6-1921113C7C48}" type="pres">
      <dgm:prSet presAssocID="{7547B14D-7E4B-4EA7-B815-F092B6A969EE}" presName="children" presStyleCnt="0"/>
      <dgm:spPr/>
    </dgm:pt>
    <dgm:pt modelId="{2E797FC7-2495-43FD-ABCF-A2CF39048795}" type="pres">
      <dgm:prSet presAssocID="{7547B14D-7E4B-4EA7-B815-F092B6A969EE}" presName="childPlaceholder" presStyleCnt="0"/>
      <dgm:spPr/>
    </dgm:pt>
    <dgm:pt modelId="{F1E7E20B-DC2D-4A40-942E-E610ACD8DD9D}" type="pres">
      <dgm:prSet presAssocID="{7547B14D-7E4B-4EA7-B815-F092B6A969EE}" presName="circle" presStyleCnt="0"/>
      <dgm:spPr/>
    </dgm:pt>
    <dgm:pt modelId="{01D78619-8C4D-4838-88C6-78A0A4F51494}" type="pres">
      <dgm:prSet presAssocID="{7547B14D-7E4B-4EA7-B815-F092B6A969EE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4420528-8DD2-400B-A4E8-3040604A059F}" type="pres">
      <dgm:prSet presAssocID="{7547B14D-7E4B-4EA7-B815-F092B6A969EE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750198-F793-4D1A-A6CE-3284589220F9}" type="pres">
      <dgm:prSet presAssocID="{7547B14D-7E4B-4EA7-B815-F092B6A969EE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886F198-68ED-4131-9BCB-8FD1C652825E}" type="pres">
      <dgm:prSet presAssocID="{7547B14D-7E4B-4EA7-B815-F092B6A969EE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800C42-E6C5-4898-AD65-7B499EB5902A}" type="pres">
      <dgm:prSet presAssocID="{7547B14D-7E4B-4EA7-B815-F092B6A969EE}" presName="quadrantPlaceholder" presStyleCnt="0"/>
      <dgm:spPr/>
    </dgm:pt>
    <dgm:pt modelId="{A85EC52D-C219-4D77-B0A7-DD1D39F7E5B9}" type="pres">
      <dgm:prSet presAssocID="{7547B14D-7E4B-4EA7-B815-F092B6A969EE}" presName="center1" presStyleLbl="fgShp" presStyleIdx="0" presStyleCnt="2"/>
      <dgm:spPr/>
    </dgm:pt>
    <dgm:pt modelId="{DB38C127-A742-4AA8-945B-ABC5B7092F23}" type="pres">
      <dgm:prSet presAssocID="{7547B14D-7E4B-4EA7-B815-F092B6A969EE}" presName="center2" presStyleLbl="fgShp" presStyleIdx="1" presStyleCnt="2"/>
      <dgm:spPr/>
    </dgm:pt>
  </dgm:ptLst>
  <dgm:cxnLst>
    <dgm:cxn modelId="{8EDF45E1-73AD-4D96-AC72-167B615A6E28}" srcId="{7547B14D-7E4B-4EA7-B815-F092B6A969EE}" destId="{B5BF6595-4F02-4405-9A37-B7335F03758F}" srcOrd="2" destOrd="0" parTransId="{C141D391-FBE4-4E73-A2AE-8F2C6B620820}" sibTransId="{41D3D232-F4F9-4E10-9817-96AC900F6162}"/>
    <dgm:cxn modelId="{F1837CA1-6E6D-4ED2-A4E5-864C19DE2DA9}" srcId="{7547B14D-7E4B-4EA7-B815-F092B6A969EE}" destId="{8F6C9EC0-51F3-4F9B-A533-8AF8C32B0933}" srcOrd="3" destOrd="0" parTransId="{5BBE4B75-5AD7-43CB-9605-EAE992585E2A}" sibTransId="{A131A739-AE29-471B-A159-BA54DE2470F7}"/>
    <dgm:cxn modelId="{C7B10F20-4376-4A77-97DC-898414AC2E9B}" type="presOf" srcId="{8F6C9EC0-51F3-4F9B-A533-8AF8C32B0933}" destId="{8886F198-68ED-4131-9BCB-8FD1C652825E}" srcOrd="0" destOrd="0" presId="urn:microsoft.com/office/officeart/2005/8/layout/cycle4"/>
    <dgm:cxn modelId="{8D84FAD7-651A-4AAE-ADAE-B9D651E4C272}" type="presOf" srcId="{42493547-A0E6-4043-973D-7EFD613CE57E}" destId="{01D78619-8C4D-4838-88C6-78A0A4F51494}" srcOrd="0" destOrd="0" presId="urn:microsoft.com/office/officeart/2005/8/layout/cycle4"/>
    <dgm:cxn modelId="{48A3A1AE-A853-4F9D-9986-D638ED4C976A}" srcId="{7547B14D-7E4B-4EA7-B815-F092B6A969EE}" destId="{42493547-A0E6-4043-973D-7EFD613CE57E}" srcOrd="0" destOrd="0" parTransId="{52C465DE-9025-4953-8622-D7AFD6163884}" sibTransId="{1ABB41B8-BD73-4805-A9DB-B92249417CF1}"/>
    <dgm:cxn modelId="{471A4748-21B0-4640-B3BD-64B6397EA2B2}" type="presOf" srcId="{7547B14D-7E4B-4EA7-B815-F092B6A969EE}" destId="{3D6068FC-0F4B-462B-9B8B-6DBA48885632}" srcOrd="0" destOrd="0" presId="urn:microsoft.com/office/officeart/2005/8/layout/cycle4"/>
    <dgm:cxn modelId="{AA5CF95D-293D-431A-9367-7B6AC0D17934}" srcId="{7547B14D-7E4B-4EA7-B815-F092B6A969EE}" destId="{E47A45FF-2C90-4555-A70B-ED26F688F878}" srcOrd="1" destOrd="0" parTransId="{599CCCC5-54E8-4D93-B963-6CBFCDBE2640}" sibTransId="{370F37DB-0223-4C3C-825D-B3D119407A9B}"/>
    <dgm:cxn modelId="{95F52E51-9C1F-4103-A4E5-AB586408394D}" type="presOf" srcId="{B5BF6595-4F02-4405-9A37-B7335F03758F}" destId="{BE750198-F793-4D1A-A6CE-3284589220F9}" srcOrd="0" destOrd="0" presId="urn:microsoft.com/office/officeart/2005/8/layout/cycle4"/>
    <dgm:cxn modelId="{455C8D5E-C582-4D16-BE3A-EF5CE1E7512F}" type="presOf" srcId="{E47A45FF-2C90-4555-A70B-ED26F688F878}" destId="{84420528-8DD2-400B-A4E8-3040604A059F}" srcOrd="0" destOrd="0" presId="urn:microsoft.com/office/officeart/2005/8/layout/cycle4"/>
    <dgm:cxn modelId="{08CB3E9D-B142-429A-871E-131B359964A0}" type="presParOf" srcId="{3D6068FC-0F4B-462B-9B8B-6DBA48885632}" destId="{56ADD109-403B-4872-A2F6-1921113C7C48}" srcOrd="0" destOrd="0" presId="urn:microsoft.com/office/officeart/2005/8/layout/cycle4"/>
    <dgm:cxn modelId="{3E688EE1-926C-4D78-8DAF-C811EECD72E4}" type="presParOf" srcId="{56ADD109-403B-4872-A2F6-1921113C7C48}" destId="{2E797FC7-2495-43FD-ABCF-A2CF39048795}" srcOrd="0" destOrd="0" presId="urn:microsoft.com/office/officeart/2005/8/layout/cycle4"/>
    <dgm:cxn modelId="{75750F3A-D4DD-423A-8266-110FD31A14B6}" type="presParOf" srcId="{3D6068FC-0F4B-462B-9B8B-6DBA48885632}" destId="{F1E7E20B-DC2D-4A40-942E-E610ACD8DD9D}" srcOrd="1" destOrd="0" presId="urn:microsoft.com/office/officeart/2005/8/layout/cycle4"/>
    <dgm:cxn modelId="{24AFD4C2-969D-4EFC-84F2-C602E29511D6}" type="presParOf" srcId="{F1E7E20B-DC2D-4A40-942E-E610ACD8DD9D}" destId="{01D78619-8C4D-4838-88C6-78A0A4F51494}" srcOrd="0" destOrd="0" presId="urn:microsoft.com/office/officeart/2005/8/layout/cycle4"/>
    <dgm:cxn modelId="{B6A741C7-364C-4F70-BF73-1F9F4F6C0996}" type="presParOf" srcId="{F1E7E20B-DC2D-4A40-942E-E610ACD8DD9D}" destId="{84420528-8DD2-400B-A4E8-3040604A059F}" srcOrd="1" destOrd="0" presId="urn:microsoft.com/office/officeart/2005/8/layout/cycle4"/>
    <dgm:cxn modelId="{161F0955-86B4-439E-923C-1E0754A7E4FC}" type="presParOf" srcId="{F1E7E20B-DC2D-4A40-942E-E610ACD8DD9D}" destId="{BE750198-F793-4D1A-A6CE-3284589220F9}" srcOrd="2" destOrd="0" presId="urn:microsoft.com/office/officeart/2005/8/layout/cycle4"/>
    <dgm:cxn modelId="{B7DCADF9-ADEE-429D-AEE8-EE21C6924BC0}" type="presParOf" srcId="{F1E7E20B-DC2D-4A40-942E-E610ACD8DD9D}" destId="{8886F198-68ED-4131-9BCB-8FD1C652825E}" srcOrd="3" destOrd="0" presId="urn:microsoft.com/office/officeart/2005/8/layout/cycle4"/>
    <dgm:cxn modelId="{9777F28B-9731-4213-AB09-E68357B532D4}" type="presParOf" srcId="{F1E7E20B-DC2D-4A40-942E-E610ACD8DD9D}" destId="{24800C42-E6C5-4898-AD65-7B499EB5902A}" srcOrd="4" destOrd="0" presId="urn:microsoft.com/office/officeart/2005/8/layout/cycle4"/>
    <dgm:cxn modelId="{FEF28EAF-A9BF-4D57-9BC0-2619C95BFC2A}" type="presParOf" srcId="{3D6068FC-0F4B-462B-9B8B-6DBA48885632}" destId="{A85EC52D-C219-4D77-B0A7-DD1D39F7E5B9}" srcOrd="2" destOrd="0" presId="urn:microsoft.com/office/officeart/2005/8/layout/cycle4"/>
    <dgm:cxn modelId="{FC768EC5-9943-411F-8C23-4398BAC2CDE7}" type="presParOf" srcId="{3D6068FC-0F4B-462B-9B8B-6DBA48885632}" destId="{DB38C127-A742-4AA8-945B-ABC5B7092F2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F71EF5-9004-4FBA-A3B7-BD46FF02E948}" type="doc">
      <dgm:prSet loTypeId="urn:microsoft.com/office/officeart/2005/8/layout/arrow2" loCatId="process" qsTypeId="urn:microsoft.com/office/officeart/2005/8/quickstyle/simple1#3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A3E4BC80-430C-4020-A691-048EF2DD8A4E}">
      <dgm:prSet phldrT="[Testo]" custT="1"/>
      <dgm:spPr/>
      <dgm:t>
        <a:bodyPr/>
        <a:lstStyle/>
        <a:p>
          <a:r>
            <a:rPr lang="en-GB" sz="2000" noProof="0" dirty="0" err="1" smtClean="0"/>
            <a:t>Fattibilità</a:t>
          </a:r>
          <a:endParaRPr lang="en-GB" sz="2000" noProof="0" dirty="0"/>
        </a:p>
      </dgm:t>
    </dgm:pt>
    <dgm:pt modelId="{8449ED20-7E0B-432A-A03E-BEBF9E960325}" type="parTrans" cxnId="{7BA2160F-9F2F-4605-864F-8ACC282751D2}">
      <dgm:prSet/>
      <dgm:spPr/>
      <dgm:t>
        <a:bodyPr/>
        <a:lstStyle/>
        <a:p>
          <a:endParaRPr lang="en-GB"/>
        </a:p>
      </dgm:t>
    </dgm:pt>
    <dgm:pt modelId="{2B5DCF99-0896-435A-968A-4DE6F1BE6AE9}" type="sibTrans" cxnId="{7BA2160F-9F2F-4605-864F-8ACC282751D2}">
      <dgm:prSet/>
      <dgm:spPr/>
      <dgm:t>
        <a:bodyPr/>
        <a:lstStyle/>
        <a:p>
          <a:endParaRPr lang="en-GB"/>
        </a:p>
      </dgm:t>
    </dgm:pt>
    <dgm:pt modelId="{33610847-C760-4B5F-9BB1-EA191EB88E78}">
      <dgm:prSet phldrT="[Testo]" custT="1"/>
      <dgm:spPr/>
      <dgm:t>
        <a:bodyPr/>
        <a:lstStyle/>
        <a:p>
          <a:r>
            <a:rPr lang="en-US" sz="1800" noProof="0" dirty="0" err="1" smtClean="0"/>
            <a:t>L’idea</a:t>
          </a:r>
          <a:r>
            <a:rPr lang="en-US" sz="1800" noProof="0" dirty="0" smtClean="0"/>
            <a:t> è in </a:t>
          </a:r>
          <a:r>
            <a:rPr lang="en-US" sz="1800" noProof="0" dirty="0" err="1" smtClean="0"/>
            <a:t>linea</a:t>
          </a:r>
          <a:r>
            <a:rPr lang="en-US" sz="1800" noProof="0" dirty="0" smtClean="0"/>
            <a:t> con le </a:t>
          </a:r>
          <a:r>
            <a:rPr lang="en-US" sz="1800" noProof="0" dirty="0" err="1" smtClean="0"/>
            <a:t>priorità</a:t>
          </a:r>
          <a:r>
            <a:rPr lang="en-US" sz="1800" noProof="0" dirty="0" smtClean="0"/>
            <a:t> </a:t>
          </a:r>
          <a:r>
            <a:rPr lang="en-US" sz="1800" noProof="0" dirty="0" err="1" smtClean="0"/>
            <a:t>regionali</a:t>
          </a:r>
          <a:r>
            <a:rPr lang="en-US" sz="1800" noProof="0" dirty="0" smtClean="0"/>
            <a:t>?</a:t>
          </a:r>
          <a:endParaRPr lang="en-US" sz="1800" noProof="0" dirty="0"/>
        </a:p>
      </dgm:t>
    </dgm:pt>
    <dgm:pt modelId="{8B655048-C9F5-4FA9-8E17-61717EFEB6E6}" type="parTrans" cxnId="{3243ED2D-C06E-4103-B4C4-F9754ACDEA41}">
      <dgm:prSet/>
      <dgm:spPr/>
      <dgm:t>
        <a:bodyPr/>
        <a:lstStyle/>
        <a:p>
          <a:endParaRPr lang="en-GB"/>
        </a:p>
      </dgm:t>
    </dgm:pt>
    <dgm:pt modelId="{475FDFF5-93EB-417B-BC69-B9593AB890FE}" type="sibTrans" cxnId="{3243ED2D-C06E-4103-B4C4-F9754ACDEA41}">
      <dgm:prSet/>
      <dgm:spPr/>
      <dgm:t>
        <a:bodyPr/>
        <a:lstStyle/>
        <a:p>
          <a:endParaRPr lang="en-GB"/>
        </a:p>
      </dgm:t>
    </dgm:pt>
    <dgm:pt modelId="{82F8C75B-7D4E-4824-9BE1-2FEB3280DC6B}">
      <dgm:prSet phldrT="[Testo]" custT="1"/>
      <dgm:spPr/>
      <dgm:t>
        <a:bodyPr/>
        <a:lstStyle/>
        <a:p>
          <a:r>
            <a:rPr lang="en-GB" sz="2200" noProof="0" dirty="0" smtClean="0"/>
            <a:t>Lobby</a:t>
          </a:r>
          <a:endParaRPr lang="en-GB" sz="2200" noProof="0" dirty="0"/>
        </a:p>
      </dgm:t>
    </dgm:pt>
    <dgm:pt modelId="{8955EAA7-D504-4F1C-877A-EFFA0024CB4E}" type="parTrans" cxnId="{B00DAFF7-26BA-43DC-8EDF-9D7FA5558CFE}">
      <dgm:prSet/>
      <dgm:spPr/>
      <dgm:t>
        <a:bodyPr/>
        <a:lstStyle/>
        <a:p>
          <a:endParaRPr lang="en-GB"/>
        </a:p>
      </dgm:t>
    </dgm:pt>
    <dgm:pt modelId="{AC9A8FD5-7980-4D66-8D5F-D7756BAE9908}" type="sibTrans" cxnId="{B00DAFF7-26BA-43DC-8EDF-9D7FA5558CFE}">
      <dgm:prSet/>
      <dgm:spPr/>
      <dgm:t>
        <a:bodyPr/>
        <a:lstStyle/>
        <a:p>
          <a:endParaRPr lang="en-GB"/>
        </a:p>
      </dgm:t>
    </dgm:pt>
    <dgm:pt modelId="{82B595BE-D507-4BD4-9363-CC550D63689F}">
      <dgm:prSet phldrT="[Testo]" custT="1"/>
      <dgm:spPr/>
      <dgm:t>
        <a:bodyPr/>
        <a:lstStyle/>
        <a:p>
          <a:r>
            <a:rPr lang="en-US" sz="1800" noProof="0" dirty="0" err="1" smtClean="0"/>
            <a:t>Costruzione</a:t>
          </a:r>
          <a:r>
            <a:rPr lang="en-US" sz="1800" noProof="0" dirty="0" smtClean="0"/>
            <a:t> di un network </a:t>
          </a:r>
          <a:r>
            <a:rPr lang="en-US" sz="1800" noProof="0" dirty="0" err="1" smtClean="0"/>
            <a:t>sul</a:t>
          </a:r>
          <a:r>
            <a:rPr lang="en-US" sz="1800" noProof="0" dirty="0" smtClean="0"/>
            <a:t> </a:t>
          </a:r>
          <a:r>
            <a:rPr lang="en-US" sz="1800" noProof="0" dirty="0" err="1" smtClean="0"/>
            <a:t>tema</a:t>
          </a:r>
          <a:endParaRPr lang="en-US" sz="1800" noProof="0" dirty="0"/>
        </a:p>
      </dgm:t>
    </dgm:pt>
    <dgm:pt modelId="{2C21FB3E-E551-43BE-9EC3-5919114831C4}" type="parTrans" cxnId="{8104E8E9-4183-448A-9F35-40A55D904D6D}">
      <dgm:prSet/>
      <dgm:spPr/>
      <dgm:t>
        <a:bodyPr/>
        <a:lstStyle/>
        <a:p>
          <a:endParaRPr lang="en-GB"/>
        </a:p>
      </dgm:t>
    </dgm:pt>
    <dgm:pt modelId="{6B49BD80-2BC0-4FC9-95C9-15693117BF88}" type="sibTrans" cxnId="{8104E8E9-4183-448A-9F35-40A55D904D6D}">
      <dgm:prSet/>
      <dgm:spPr/>
      <dgm:t>
        <a:bodyPr/>
        <a:lstStyle/>
        <a:p>
          <a:endParaRPr lang="en-GB"/>
        </a:p>
      </dgm:t>
    </dgm:pt>
    <dgm:pt modelId="{D446183F-93CF-45E7-A260-AE0492F86CE2}">
      <dgm:prSet phldrT="[Testo]" custT="1"/>
      <dgm:spPr/>
      <dgm:t>
        <a:bodyPr/>
        <a:lstStyle/>
        <a:p>
          <a:r>
            <a:rPr lang="it-IT" sz="2400" dirty="0" smtClean="0"/>
            <a:t>Sviluppo</a:t>
          </a:r>
          <a:endParaRPr lang="en-GB" sz="2400" noProof="0" dirty="0"/>
        </a:p>
      </dgm:t>
    </dgm:pt>
    <dgm:pt modelId="{37A2F6AD-738C-46F3-839C-DD7050243DC9}" type="parTrans" cxnId="{BE341575-7B4C-4F50-96CB-81E0053436FF}">
      <dgm:prSet/>
      <dgm:spPr/>
      <dgm:t>
        <a:bodyPr/>
        <a:lstStyle/>
        <a:p>
          <a:endParaRPr lang="en-GB"/>
        </a:p>
      </dgm:t>
    </dgm:pt>
    <dgm:pt modelId="{1148B944-83D4-4693-9E5C-9C8116469D42}" type="sibTrans" cxnId="{BE341575-7B4C-4F50-96CB-81E0053436FF}">
      <dgm:prSet/>
      <dgm:spPr/>
      <dgm:t>
        <a:bodyPr/>
        <a:lstStyle/>
        <a:p>
          <a:endParaRPr lang="en-GB"/>
        </a:p>
      </dgm:t>
    </dgm:pt>
    <dgm:pt modelId="{DAC9736A-0C72-4AC4-B2E6-7A9D67C1E30C}">
      <dgm:prSet phldrT="[Testo]" custT="1"/>
      <dgm:spPr/>
      <dgm:t>
        <a:bodyPr/>
        <a:lstStyle/>
        <a:p>
          <a:r>
            <a:rPr lang="en-US" sz="2000" noProof="0" dirty="0" err="1" smtClean="0"/>
            <a:t>Ottenere</a:t>
          </a:r>
          <a:r>
            <a:rPr lang="en-US" sz="2000" noProof="0" dirty="0" smtClean="0"/>
            <a:t> </a:t>
          </a:r>
          <a:r>
            <a:rPr lang="en-US" sz="2000" noProof="0" dirty="0" err="1" smtClean="0"/>
            <a:t>il</a:t>
          </a:r>
          <a:r>
            <a:rPr lang="en-US" sz="2000" noProof="0" dirty="0" smtClean="0"/>
            <a:t> </a:t>
          </a:r>
          <a:r>
            <a:rPr lang="en-US" sz="2000" noProof="0" dirty="0" err="1" smtClean="0"/>
            <a:t>finanziamento</a:t>
          </a:r>
          <a:endParaRPr lang="en-US" sz="2000" noProof="0" dirty="0"/>
        </a:p>
      </dgm:t>
    </dgm:pt>
    <dgm:pt modelId="{77CC066D-31A9-43CA-AC67-8690AD999FEF}" type="parTrans" cxnId="{01886693-8C10-479C-8771-4B1ED3D74622}">
      <dgm:prSet/>
      <dgm:spPr/>
      <dgm:t>
        <a:bodyPr/>
        <a:lstStyle/>
        <a:p>
          <a:endParaRPr lang="en-GB"/>
        </a:p>
      </dgm:t>
    </dgm:pt>
    <dgm:pt modelId="{285EDCA2-0105-4CDA-8C47-3E4FBA410311}" type="sibTrans" cxnId="{01886693-8C10-479C-8771-4B1ED3D74622}">
      <dgm:prSet/>
      <dgm:spPr/>
      <dgm:t>
        <a:bodyPr/>
        <a:lstStyle/>
        <a:p>
          <a:endParaRPr lang="en-GB"/>
        </a:p>
      </dgm:t>
    </dgm:pt>
    <dgm:pt modelId="{7B300EB6-706E-4205-AF7A-7770056C8E2C}">
      <dgm:prSet phldrT="[Testo]" custT="1"/>
      <dgm:spPr/>
      <dgm:t>
        <a:bodyPr/>
        <a:lstStyle/>
        <a:p>
          <a:r>
            <a:rPr lang="en-US" sz="2000" noProof="0" dirty="0" err="1" smtClean="0"/>
            <a:t>Gestire</a:t>
          </a:r>
          <a:r>
            <a:rPr lang="en-US" sz="2000" noProof="0" dirty="0" smtClean="0"/>
            <a:t> e </a:t>
          </a:r>
          <a:r>
            <a:rPr lang="en-US" sz="2000" noProof="0" dirty="0" err="1" smtClean="0"/>
            <a:t>realizzare</a:t>
          </a:r>
          <a:r>
            <a:rPr lang="en-US" sz="2000" noProof="0" dirty="0" smtClean="0"/>
            <a:t> </a:t>
          </a:r>
          <a:r>
            <a:rPr lang="en-US" sz="2000" noProof="0" dirty="0" err="1" smtClean="0"/>
            <a:t>il</a:t>
          </a:r>
          <a:r>
            <a:rPr lang="en-US" sz="2000" noProof="0" dirty="0" smtClean="0"/>
            <a:t> </a:t>
          </a:r>
          <a:r>
            <a:rPr lang="en-US" sz="2000" noProof="0" dirty="0" err="1" smtClean="0"/>
            <a:t>progetto</a:t>
          </a:r>
          <a:endParaRPr lang="en-US" sz="2000" noProof="0" dirty="0"/>
        </a:p>
      </dgm:t>
    </dgm:pt>
    <dgm:pt modelId="{4B387FFA-B2DD-44D8-88F3-5CAEB7B9658A}" type="parTrans" cxnId="{51B95AD8-118D-4314-96F9-9E68F8E403E7}">
      <dgm:prSet/>
      <dgm:spPr/>
      <dgm:t>
        <a:bodyPr/>
        <a:lstStyle/>
        <a:p>
          <a:endParaRPr lang="en-GB"/>
        </a:p>
      </dgm:t>
    </dgm:pt>
    <dgm:pt modelId="{0D9B4030-56E9-43FE-9F5A-39E6ABEF2E22}" type="sibTrans" cxnId="{51B95AD8-118D-4314-96F9-9E68F8E403E7}">
      <dgm:prSet/>
      <dgm:spPr/>
      <dgm:t>
        <a:bodyPr/>
        <a:lstStyle/>
        <a:p>
          <a:endParaRPr lang="en-GB"/>
        </a:p>
      </dgm:t>
    </dgm:pt>
    <dgm:pt modelId="{D1E892AF-8E5C-4A1C-BB36-C723C0EE6124}">
      <dgm:prSet phldrT="[Testo]" custT="1"/>
      <dgm:spPr/>
      <dgm:t>
        <a:bodyPr/>
        <a:lstStyle/>
        <a:p>
          <a:r>
            <a:rPr lang="en-US" sz="1800" noProof="0" dirty="0" err="1" smtClean="0"/>
            <a:t>L’idea</a:t>
          </a:r>
          <a:r>
            <a:rPr lang="en-US" sz="1800" noProof="0" dirty="0" smtClean="0"/>
            <a:t> è in </a:t>
          </a:r>
          <a:r>
            <a:rPr lang="en-US" sz="1800" noProof="0" dirty="0" err="1" smtClean="0"/>
            <a:t>linea</a:t>
          </a:r>
          <a:r>
            <a:rPr lang="en-US" sz="1800" noProof="0" dirty="0" smtClean="0"/>
            <a:t> con le </a:t>
          </a:r>
          <a:r>
            <a:rPr lang="en-US" sz="1800" noProof="0" dirty="0" err="1" smtClean="0"/>
            <a:t>priorità</a:t>
          </a:r>
          <a:r>
            <a:rPr lang="en-US" sz="1800" noProof="0" dirty="0" smtClean="0"/>
            <a:t> UE?</a:t>
          </a:r>
          <a:endParaRPr lang="en-US" sz="1800" noProof="0" dirty="0"/>
        </a:p>
      </dgm:t>
    </dgm:pt>
    <dgm:pt modelId="{ED1D452F-A500-4F59-9A65-C4E693972180}" type="parTrans" cxnId="{D4D82CA8-37E0-4602-B747-D9261A2A7656}">
      <dgm:prSet/>
      <dgm:spPr/>
      <dgm:t>
        <a:bodyPr/>
        <a:lstStyle/>
        <a:p>
          <a:endParaRPr lang="en-GB"/>
        </a:p>
      </dgm:t>
    </dgm:pt>
    <dgm:pt modelId="{B1310301-5F16-4C33-9E07-F730955442AA}" type="sibTrans" cxnId="{D4D82CA8-37E0-4602-B747-D9261A2A7656}">
      <dgm:prSet/>
      <dgm:spPr/>
      <dgm:t>
        <a:bodyPr/>
        <a:lstStyle/>
        <a:p>
          <a:endParaRPr lang="en-GB"/>
        </a:p>
      </dgm:t>
    </dgm:pt>
    <dgm:pt modelId="{1D73B85E-0602-46E4-8925-2C4BE9A91159}">
      <dgm:prSet phldrT="[Testo]" custT="1"/>
      <dgm:spPr/>
      <dgm:t>
        <a:bodyPr/>
        <a:lstStyle/>
        <a:p>
          <a:r>
            <a:rPr lang="en-US" sz="1800" noProof="0" dirty="0" err="1" smtClean="0"/>
            <a:t>Aumentare</a:t>
          </a:r>
          <a:r>
            <a:rPr lang="en-US" sz="1800" noProof="0" dirty="0" smtClean="0"/>
            <a:t> la </a:t>
          </a:r>
          <a:r>
            <a:rPr lang="en-US" sz="1800" noProof="0" dirty="0" err="1" smtClean="0"/>
            <a:t>consapevolezza</a:t>
          </a:r>
          <a:r>
            <a:rPr lang="en-US" sz="1800" noProof="0" dirty="0" smtClean="0"/>
            <a:t> a </a:t>
          </a:r>
          <a:r>
            <a:rPr lang="en-US" sz="1800" noProof="0" dirty="0" err="1" smtClean="0"/>
            <a:t>livello</a:t>
          </a:r>
          <a:r>
            <a:rPr lang="en-US" sz="1800" noProof="0" dirty="0" smtClean="0"/>
            <a:t> UE </a:t>
          </a:r>
          <a:r>
            <a:rPr lang="en-US" sz="1800" noProof="0" dirty="0" err="1" smtClean="0"/>
            <a:t>sul</a:t>
          </a:r>
          <a:r>
            <a:rPr lang="en-US" sz="1800" noProof="0" dirty="0" smtClean="0"/>
            <a:t> </a:t>
          </a:r>
          <a:r>
            <a:rPr lang="en-US" sz="1800" noProof="0" dirty="0" err="1" smtClean="0"/>
            <a:t>tema</a:t>
          </a:r>
          <a:endParaRPr lang="en-US" sz="1800" noProof="0" dirty="0"/>
        </a:p>
      </dgm:t>
    </dgm:pt>
    <dgm:pt modelId="{D597D01D-0C07-4214-A0EC-1F38197065FA}" type="parTrans" cxnId="{45A78006-79C1-49C6-A0D5-009CFB69B898}">
      <dgm:prSet/>
      <dgm:spPr/>
      <dgm:t>
        <a:bodyPr/>
        <a:lstStyle/>
        <a:p>
          <a:endParaRPr lang="en-GB"/>
        </a:p>
      </dgm:t>
    </dgm:pt>
    <dgm:pt modelId="{96AD38E0-7A53-4135-8D7B-7F2B340BBFB8}" type="sibTrans" cxnId="{45A78006-79C1-49C6-A0D5-009CFB69B898}">
      <dgm:prSet/>
      <dgm:spPr/>
      <dgm:t>
        <a:bodyPr/>
        <a:lstStyle/>
        <a:p>
          <a:endParaRPr lang="en-GB"/>
        </a:p>
      </dgm:t>
    </dgm:pt>
    <dgm:pt modelId="{08473C17-2346-4C9C-9DDE-F067EDBDD0D4}">
      <dgm:prSet phldrT="[Testo]" custT="1"/>
      <dgm:spPr/>
      <dgm:t>
        <a:bodyPr/>
        <a:lstStyle/>
        <a:p>
          <a:r>
            <a:rPr lang="en-GB" sz="2000" dirty="0" smtClean="0">
              <a:solidFill>
                <a:schemeClr val="tx1"/>
              </a:solidFill>
            </a:rPr>
            <a:t>Idea </a:t>
          </a:r>
          <a:endParaRPr lang="en-GB" sz="2000" noProof="0" dirty="0">
            <a:solidFill>
              <a:schemeClr val="tx1"/>
            </a:solidFill>
          </a:endParaRPr>
        </a:p>
      </dgm:t>
    </dgm:pt>
    <dgm:pt modelId="{298D7203-0F55-4E0E-86AD-0F4031B88749}" type="parTrans" cxnId="{6C2CDC7A-DA39-4BA6-81EE-ED3A9F1B512F}">
      <dgm:prSet/>
      <dgm:spPr/>
      <dgm:t>
        <a:bodyPr/>
        <a:lstStyle/>
        <a:p>
          <a:endParaRPr lang="it-IT"/>
        </a:p>
      </dgm:t>
    </dgm:pt>
    <dgm:pt modelId="{90128D4F-3298-4CD9-9787-8293BE69F720}" type="sibTrans" cxnId="{6C2CDC7A-DA39-4BA6-81EE-ED3A9F1B512F}">
      <dgm:prSet/>
      <dgm:spPr/>
      <dgm:t>
        <a:bodyPr/>
        <a:lstStyle/>
        <a:p>
          <a:endParaRPr lang="it-IT"/>
        </a:p>
      </dgm:t>
    </dgm:pt>
    <dgm:pt modelId="{ECA6B40E-3A16-4620-9CD2-2036ED598074}" type="pres">
      <dgm:prSet presAssocID="{FDF71EF5-9004-4FBA-A3B7-BD46FF02E948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C174DEF-7A22-4F4A-87B0-86156BBB3ABA}" type="pres">
      <dgm:prSet presAssocID="{FDF71EF5-9004-4FBA-A3B7-BD46FF02E948}" presName="arrow" presStyleLbl="bgShp" presStyleIdx="0" presStyleCnt="1"/>
      <dgm:spPr/>
    </dgm:pt>
    <dgm:pt modelId="{F71A8E50-DE8F-4A3F-9446-31F4FDFDE668}" type="pres">
      <dgm:prSet presAssocID="{FDF71EF5-9004-4FBA-A3B7-BD46FF02E948}" presName="arrowDiagram4" presStyleCnt="0"/>
      <dgm:spPr/>
    </dgm:pt>
    <dgm:pt modelId="{3DE260D2-61EE-43F5-B201-842C931527BC}" type="pres">
      <dgm:prSet presAssocID="{08473C17-2346-4C9C-9DDE-F067EDBDD0D4}" presName="bullet4a" presStyleLbl="node1" presStyleIdx="0" presStyleCnt="4"/>
      <dgm:spPr/>
    </dgm:pt>
    <dgm:pt modelId="{AE911328-1252-48D4-A3E2-01EE016E94D9}" type="pres">
      <dgm:prSet presAssocID="{08473C17-2346-4C9C-9DDE-F067EDBDD0D4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271FA0F-0496-4C1A-960F-C118EE1ACD10}" type="pres">
      <dgm:prSet presAssocID="{A3E4BC80-430C-4020-A691-048EF2DD8A4E}" presName="bullet4b" presStyleLbl="node1" presStyleIdx="1" presStyleCnt="4"/>
      <dgm:spPr/>
    </dgm:pt>
    <dgm:pt modelId="{24DB7BF1-2A36-4719-B229-5B3DBF70B046}" type="pres">
      <dgm:prSet presAssocID="{A3E4BC80-430C-4020-A691-048EF2DD8A4E}" presName="textBox4b" presStyleLbl="revTx" presStyleIdx="1" presStyleCnt="4" custScaleX="123551" custLinFactNeighborX="1067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AC0863D-E84C-4DF3-87BD-1AAA72E69D41}" type="pres">
      <dgm:prSet presAssocID="{82F8C75B-7D4E-4824-9BE1-2FEB3280DC6B}" presName="bullet4c" presStyleLbl="node1" presStyleIdx="2" presStyleCnt="4"/>
      <dgm:spPr/>
    </dgm:pt>
    <dgm:pt modelId="{89BE24D0-5133-4BE7-8151-D0A5322244A0}" type="pres">
      <dgm:prSet presAssocID="{82F8C75B-7D4E-4824-9BE1-2FEB3280DC6B}" presName="textBox4c" presStyleLbl="revTx" presStyleIdx="2" presStyleCnt="4" custScaleX="129009" custLinFactNeighborX="14589" custLinFactNeighborY="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169D375-B73A-4385-8180-374F5750C37F}" type="pres">
      <dgm:prSet presAssocID="{D446183F-93CF-45E7-A260-AE0492F86CE2}" presName="bullet4d" presStyleLbl="node1" presStyleIdx="3" presStyleCnt="4"/>
      <dgm:spPr/>
    </dgm:pt>
    <dgm:pt modelId="{447AAC30-6C28-448D-94D0-74366F0A0F3B}" type="pres">
      <dgm:prSet presAssocID="{D446183F-93CF-45E7-A260-AE0492F86CE2}" presName="textBox4d" presStyleLbl="revTx" presStyleIdx="3" presStyleCnt="4" custScaleX="146807" custLinFactNeighborX="21529" custLinFactNeighborY="278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104E8E9-4183-448A-9F35-40A55D904D6D}" srcId="{82F8C75B-7D4E-4824-9BE1-2FEB3280DC6B}" destId="{82B595BE-D507-4BD4-9363-CC550D63689F}" srcOrd="0" destOrd="0" parTransId="{2C21FB3E-E551-43BE-9EC3-5919114831C4}" sibTransId="{6B49BD80-2BC0-4FC9-95C9-15693117BF88}"/>
    <dgm:cxn modelId="{B00DAFF7-26BA-43DC-8EDF-9D7FA5558CFE}" srcId="{FDF71EF5-9004-4FBA-A3B7-BD46FF02E948}" destId="{82F8C75B-7D4E-4824-9BE1-2FEB3280DC6B}" srcOrd="2" destOrd="0" parTransId="{8955EAA7-D504-4F1C-877A-EFFA0024CB4E}" sibTransId="{AC9A8FD5-7980-4D66-8D5F-D7756BAE9908}"/>
    <dgm:cxn modelId="{01886693-8C10-479C-8771-4B1ED3D74622}" srcId="{D446183F-93CF-45E7-A260-AE0492F86CE2}" destId="{DAC9736A-0C72-4AC4-B2E6-7A9D67C1E30C}" srcOrd="0" destOrd="0" parTransId="{77CC066D-31A9-43CA-AC67-8690AD999FEF}" sibTransId="{285EDCA2-0105-4CDA-8C47-3E4FBA410311}"/>
    <dgm:cxn modelId="{9FE2210D-D213-4B58-B342-363702E25B23}" type="presOf" srcId="{82B595BE-D507-4BD4-9363-CC550D63689F}" destId="{89BE24D0-5133-4BE7-8151-D0A5322244A0}" srcOrd="0" destOrd="1" presId="urn:microsoft.com/office/officeart/2005/8/layout/arrow2"/>
    <dgm:cxn modelId="{BE341575-7B4C-4F50-96CB-81E0053436FF}" srcId="{FDF71EF5-9004-4FBA-A3B7-BD46FF02E948}" destId="{D446183F-93CF-45E7-A260-AE0492F86CE2}" srcOrd="3" destOrd="0" parTransId="{37A2F6AD-738C-46F3-839C-DD7050243DC9}" sibTransId="{1148B944-83D4-4693-9E5C-9C8116469D42}"/>
    <dgm:cxn modelId="{EBE29D8F-1272-462F-92BB-AFA6ECD385B7}" type="presOf" srcId="{A3E4BC80-430C-4020-A691-048EF2DD8A4E}" destId="{24DB7BF1-2A36-4719-B229-5B3DBF70B046}" srcOrd="0" destOrd="0" presId="urn:microsoft.com/office/officeart/2005/8/layout/arrow2"/>
    <dgm:cxn modelId="{B3FA3D63-7F0B-4347-89BA-EBB390D33FF8}" type="presOf" srcId="{33610847-C760-4B5F-9BB1-EA191EB88E78}" destId="{24DB7BF1-2A36-4719-B229-5B3DBF70B046}" srcOrd="0" destOrd="1" presId="urn:microsoft.com/office/officeart/2005/8/layout/arrow2"/>
    <dgm:cxn modelId="{75F20D38-67EA-45F4-BBB2-4AF9CCC739EE}" type="presOf" srcId="{D1E892AF-8E5C-4A1C-BB36-C723C0EE6124}" destId="{24DB7BF1-2A36-4719-B229-5B3DBF70B046}" srcOrd="0" destOrd="2" presId="urn:microsoft.com/office/officeart/2005/8/layout/arrow2"/>
    <dgm:cxn modelId="{9C793950-3F92-4AAC-9EA0-98709DED5877}" type="presOf" srcId="{FDF71EF5-9004-4FBA-A3B7-BD46FF02E948}" destId="{ECA6B40E-3A16-4620-9CD2-2036ED598074}" srcOrd="0" destOrd="0" presId="urn:microsoft.com/office/officeart/2005/8/layout/arrow2"/>
    <dgm:cxn modelId="{7BA2160F-9F2F-4605-864F-8ACC282751D2}" srcId="{FDF71EF5-9004-4FBA-A3B7-BD46FF02E948}" destId="{A3E4BC80-430C-4020-A691-048EF2DD8A4E}" srcOrd="1" destOrd="0" parTransId="{8449ED20-7E0B-432A-A03E-BEBF9E960325}" sibTransId="{2B5DCF99-0896-435A-968A-4DE6F1BE6AE9}"/>
    <dgm:cxn modelId="{D4D82CA8-37E0-4602-B747-D9261A2A7656}" srcId="{A3E4BC80-430C-4020-A691-048EF2DD8A4E}" destId="{D1E892AF-8E5C-4A1C-BB36-C723C0EE6124}" srcOrd="1" destOrd="0" parTransId="{ED1D452F-A500-4F59-9A65-C4E693972180}" sibTransId="{B1310301-5F16-4C33-9E07-F730955442AA}"/>
    <dgm:cxn modelId="{B08602A7-A1C8-461A-910A-BD391301CD0D}" type="presOf" srcId="{DAC9736A-0C72-4AC4-B2E6-7A9D67C1E30C}" destId="{447AAC30-6C28-448D-94D0-74366F0A0F3B}" srcOrd="0" destOrd="1" presId="urn:microsoft.com/office/officeart/2005/8/layout/arrow2"/>
    <dgm:cxn modelId="{C03C1013-C0FA-4CA4-9C61-E7CC43CD76DB}" type="presOf" srcId="{08473C17-2346-4C9C-9DDE-F067EDBDD0D4}" destId="{AE911328-1252-48D4-A3E2-01EE016E94D9}" srcOrd="0" destOrd="0" presId="urn:microsoft.com/office/officeart/2005/8/layout/arrow2"/>
    <dgm:cxn modelId="{AB2D866A-F715-4246-A266-DE9EDFD00187}" type="presOf" srcId="{1D73B85E-0602-46E4-8925-2C4BE9A91159}" destId="{89BE24D0-5133-4BE7-8151-D0A5322244A0}" srcOrd="0" destOrd="2" presId="urn:microsoft.com/office/officeart/2005/8/layout/arrow2"/>
    <dgm:cxn modelId="{6C2CDC7A-DA39-4BA6-81EE-ED3A9F1B512F}" srcId="{FDF71EF5-9004-4FBA-A3B7-BD46FF02E948}" destId="{08473C17-2346-4C9C-9DDE-F067EDBDD0D4}" srcOrd="0" destOrd="0" parTransId="{298D7203-0F55-4E0E-86AD-0F4031B88749}" sibTransId="{90128D4F-3298-4CD9-9787-8293BE69F720}"/>
    <dgm:cxn modelId="{5A9C3DCF-54CE-4ACD-9C72-71E1F6C3BA9A}" type="presOf" srcId="{D446183F-93CF-45E7-A260-AE0492F86CE2}" destId="{447AAC30-6C28-448D-94D0-74366F0A0F3B}" srcOrd="0" destOrd="0" presId="urn:microsoft.com/office/officeart/2005/8/layout/arrow2"/>
    <dgm:cxn modelId="{0B7EF69B-E98C-4D93-9ADB-A1A90128A011}" type="presOf" srcId="{7B300EB6-706E-4205-AF7A-7770056C8E2C}" destId="{447AAC30-6C28-448D-94D0-74366F0A0F3B}" srcOrd="0" destOrd="2" presId="urn:microsoft.com/office/officeart/2005/8/layout/arrow2"/>
    <dgm:cxn modelId="{AAC0E232-4381-4ABC-B509-4747570E64FE}" type="presOf" srcId="{82F8C75B-7D4E-4824-9BE1-2FEB3280DC6B}" destId="{89BE24D0-5133-4BE7-8151-D0A5322244A0}" srcOrd="0" destOrd="0" presId="urn:microsoft.com/office/officeart/2005/8/layout/arrow2"/>
    <dgm:cxn modelId="{45A78006-79C1-49C6-A0D5-009CFB69B898}" srcId="{82F8C75B-7D4E-4824-9BE1-2FEB3280DC6B}" destId="{1D73B85E-0602-46E4-8925-2C4BE9A91159}" srcOrd="1" destOrd="0" parTransId="{D597D01D-0C07-4214-A0EC-1F38197065FA}" sibTransId="{96AD38E0-7A53-4135-8D7B-7F2B340BBFB8}"/>
    <dgm:cxn modelId="{3243ED2D-C06E-4103-B4C4-F9754ACDEA41}" srcId="{A3E4BC80-430C-4020-A691-048EF2DD8A4E}" destId="{33610847-C760-4B5F-9BB1-EA191EB88E78}" srcOrd="0" destOrd="0" parTransId="{8B655048-C9F5-4FA9-8E17-61717EFEB6E6}" sibTransId="{475FDFF5-93EB-417B-BC69-B9593AB890FE}"/>
    <dgm:cxn modelId="{51B95AD8-118D-4314-96F9-9E68F8E403E7}" srcId="{D446183F-93CF-45E7-A260-AE0492F86CE2}" destId="{7B300EB6-706E-4205-AF7A-7770056C8E2C}" srcOrd="1" destOrd="0" parTransId="{4B387FFA-B2DD-44D8-88F3-5CAEB7B9658A}" sibTransId="{0D9B4030-56E9-43FE-9F5A-39E6ABEF2E22}"/>
    <dgm:cxn modelId="{E21C3E53-E1F5-43C3-9727-640B4FEC111C}" type="presParOf" srcId="{ECA6B40E-3A16-4620-9CD2-2036ED598074}" destId="{CC174DEF-7A22-4F4A-87B0-86156BBB3ABA}" srcOrd="0" destOrd="0" presId="urn:microsoft.com/office/officeart/2005/8/layout/arrow2"/>
    <dgm:cxn modelId="{63B9B5BA-27E9-485E-B8A1-0597738CB00C}" type="presParOf" srcId="{ECA6B40E-3A16-4620-9CD2-2036ED598074}" destId="{F71A8E50-DE8F-4A3F-9446-31F4FDFDE668}" srcOrd="1" destOrd="0" presId="urn:microsoft.com/office/officeart/2005/8/layout/arrow2"/>
    <dgm:cxn modelId="{A39D9858-CA9D-49F9-9853-1D759ED9A1C7}" type="presParOf" srcId="{F71A8E50-DE8F-4A3F-9446-31F4FDFDE668}" destId="{3DE260D2-61EE-43F5-B201-842C931527BC}" srcOrd="0" destOrd="0" presId="urn:microsoft.com/office/officeart/2005/8/layout/arrow2"/>
    <dgm:cxn modelId="{4EF7DA19-BB19-4E90-B3B9-DAEFAC668D33}" type="presParOf" srcId="{F71A8E50-DE8F-4A3F-9446-31F4FDFDE668}" destId="{AE911328-1252-48D4-A3E2-01EE016E94D9}" srcOrd="1" destOrd="0" presId="urn:microsoft.com/office/officeart/2005/8/layout/arrow2"/>
    <dgm:cxn modelId="{3F59598E-5449-4149-82E2-9443E2673D1E}" type="presParOf" srcId="{F71A8E50-DE8F-4A3F-9446-31F4FDFDE668}" destId="{F271FA0F-0496-4C1A-960F-C118EE1ACD10}" srcOrd="2" destOrd="0" presId="urn:microsoft.com/office/officeart/2005/8/layout/arrow2"/>
    <dgm:cxn modelId="{5C0602AF-3631-4AA1-BA66-0CCE7F39C719}" type="presParOf" srcId="{F71A8E50-DE8F-4A3F-9446-31F4FDFDE668}" destId="{24DB7BF1-2A36-4719-B229-5B3DBF70B046}" srcOrd="3" destOrd="0" presId="urn:microsoft.com/office/officeart/2005/8/layout/arrow2"/>
    <dgm:cxn modelId="{8027AF49-4D52-45A5-A964-2DE988142451}" type="presParOf" srcId="{F71A8E50-DE8F-4A3F-9446-31F4FDFDE668}" destId="{EAC0863D-E84C-4DF3-87BD-1AAA72E69D41}" srcOrd="4" destOrd="0" presId="urn:microsoft.com/office/officeart/2005/8/layout/arrow2"/>
    <dgm:cxn modelId="{CDE277F6-6732-4BD8-8140-71E34058D530}" type="presParOf" srcId="{F71A8E50-DE8F-4A3F-9446-31F4FDFDE668}" destId="{89BE24D0-5133-4BE7-8151-D0A5322244A0}" srcOrd="5" destOrd="0" presId="urn:microsoft.com/office/officeart/2005/8/layout/arrow2"/>
    <dgm:cxn modelId="{845741C7-093E-437A-BF0F-A15ACA1676EE}" type="presParOf" srcId="{F71A8E50-DE8F-4A3F-9446-31F4FDFDE668}" destId="{7169D375-B73A-4385-8180-374F5750C37F}" srcOrd="6" destOrd="0" presId="urn:microsoft.com/office/officeart/2005/8/layout/arrow2"/>
    <dgm:cxn modelId="{AEF4720F-02A3-4117-9BCB-891180281088}" type="presParOf" srcId="{F71A8E50-DE8F-4A3F-9446-31F4FDFDE668}" destId="{447AAC30-6C28-448D-94D0-74366F0A0F3B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786EC4-6607-4007-A3AE-1275C71C65EF}" type="doc">
      <dgm:prSet loTypeId="urn:microsoft.com/office/officeart/2008/layout/RadialCluster" loCatId="cycle" qsTypeId="urn:microsoft.com/office/officeart/2005/8/quickstyle/simple1#4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DCCE80E6-6E6E-41A7-95A9-DA61FF10CBD4}">
      <dgm:prSet phldrT="[Testo]" custT="1"/>
      <dgm:spPr/>
      <dgm:t>
        <a:bodyPr/>
        <a:lstStyle/>
        <a:p>
          <a:r>
            <a:rPr lang="it-IT" sz="2400" dirty="0" smtClean="0"/>
            <a:t>Idea (network europei)</a:t>
          </a:r>
          <a:endParaRPr lang="it-IT" sz="2400" dirty="0"/>
        </a:p>
      </dgm:t>
    </dgm:pt>
    <dgm:pt modelId="{F2D7230B-2DB8-4E63-8D4A-890704A3211C}" type="parTrans" cxnId="{82E87AC8-929C-47DF-AD2C-4302F8E616FE}">
      <dgm:prSet/>
      <dgm:spPr/>
      <dgm:t>
        <a:bodyPr/>
        <a:lstStyle/>
        <a:p>
          <a:endParaRPr lang="it-IT"/>
        </a:p>
      </dgm:t>
    </dgm:pt>
    <dgm:pt modelId="{0CCE15EF-6CC6-4984-B906-ACF616314D3E}" type="sibTrans" cxnId="{82E87AC8-929C-47DF-AD2C-4302F8E616FE}">
      <dgm:prSet/>
      <dgm:spPr/>
      <dgm:t>
        <a:bodyPr/>
        <a:lstStyle/>
        <a:p>
          <a:endParaRPr lang="it-IT"/>
        </a:p>
      </dgm:t>
    </dgm:pt>
    <dgm:pt modelId="{6D7AED5D-B023-474E-ADC6-BEC60273D95B}">
      <dgm:prSet phldrT="[Testo]" custT="1"/>
      <dgm:spPr/>
      <dgm:t>
        <a:bodyPr/>
        <a:lstStyle/>
        <a:p>
          <a:r>
            <a:rPr lang="it-IT" sz="2400" dirty="0" smtClean="0"/>
            <a:t>Fattibilità</a:t>
          </a:r>
        </a:p>
        <a:p>
          <a:r>
            <a:rPr lang="it-IT" sz="2400" dirty="0" smtClean="0"/>
            <a:t>(SRSS-VE)</a:t>
          </a:r>
          <a:endParaRPr lang="it-IT" sz="2400" dirty="0"/>
        </a:p>
      </dgm:t>
    </dgm:pt>
    <dgm:pt modelId="{1A6D46A3-0FBF-48C6-AC00-299C8BB25A65}" type="parTrans" cxnId="{0B577E4D-9224-40D4-B0B4-972F78C4FC81}">
      <dgm:prSet/>
      <dgm:spPr/>
      <dgm:t>
        <a:bodyPr/>
        <a:lstStyle/>
        <a:p>
          <a:endParaRPr lang="it-IT"/>
        </a:p>
      </dgm:t>
    </dgm:pt>
    <dgm:pt modelId="{057A1C8A-EE67-4F3C-9CA2-ED31CA978B62}" type="sibTrans" cxnId="{0B577E4D-9224-40D4-B0B4-972F78C4FC81}">
      <dgm:prSet/>
      <dgm:spPr/>
      <dgm:t>
        <a:bodyPr/>
        <a:lstStyle/>
        <a:p>
          <a:endParaRPr lang="it-IT"/>
        </a:p>
      </dgm:t>
    </dgm:pt>
    <dgm:pt modelId="{5D7F9162-0A4F-4DA2-9B38-1210E6B25353}">
      <dgm:prSet phldrT="[Testo]" custT="1"/>
      <dgm:spPr/>
      <dgm:t>
        <a:bodyPr/>
        <a:lstStyle/>
        <a:p>
          <a:r>
            <a:rPr lang="it-IT" sz="2200" dirty="0" smtClean="0"/>
            <a:t>Lobby (SRSS-BRUX)</a:t>
          </a:r>
          <a:endParaRPr lang="it-IT" sz="2200" dirty="0"/>
        </a:p>
      </dgm:t>
    </dgm:pt>
    <dgm:pt modelId="{48937060-69CC-4B1B-A394-4D1B8D333ADC}" type="parTrans" cxnId="{6FDB6D7B-A318-41F9-B878-848A2C90DEF0}">
      <dgm:prSet/>
      <dgm:spPr/>
      <dgm:t>
        <a:bodyPr/>
        <a:lstStyle/>
        <a:p>
          <a:endParaRPr lang="it-IT"/>
        </a:p>
      </dgm:t>
    </dgm:pt>
    <dgm:pt modelId="{02B8E6C4-EFE6-4EBD-9F77-9A56A23CFFCE}" type="sibTrans" cxnId="{6FDB6D7B-A318-41F9-B878-848A2C90DEF0}">
      <dgm:prSet/>
      <dgm:spPr/>
      <dgm:t>
        <a:bodyPr/>
        <a:lstStyle/>
        <a:p>
          <a:endParaRPr lang="it-IT"/>
        </a:p>
      </dgm:t>
    </dgm:pt>
    <dgm:pt modelId="{DF2FC9BB-DE98-4E92-ADF9-66DDC73E79A3}">
      <dgm:prSet phldrT="[Testo]" custT="1"/>
      <dgm:spPr/>
      <dgm:t>
        <a:bodyPr/>
        <a:lstStyle/>
        <a:p>
          <a:r>
            <a:rPr lang="it-IT" sz="2400" dirty="0" smtClean="0"/>
            <a:t>Sviluppo (</a:t>
          </a:r>
          <a:r>
            <a:rPr lang="it-IT" sz="2400" dirty="0" err="1" smtClean="0"/>
            <a:t>ULSS+Az.Osp+CReMPE</a:t>
          </a:r>
          <a:r>
            <a:rPr lang="it-IT" sz="2400" dirty="0" smtClean="0"/>
            <a:t>)</a:t>
          </a:r>
          <a:endParaRPr lang="it-IT" sz="2400" dirty="0"/>
        </a:p>
      </dgm:t>
    </dgm:pt>
    <dgm:pt modelId="{5E5FDF8F-45C9-432F-8220-06E4C419224C}" type="parTrans" cxnId="{819E4824-B9E8-40E7-B846-3D2F4B309FD6}">
      <dgm:prSet/>
      <dgm:spPr/>
      <dgm:t>
        <a:bodyPr/>
        <a:lstStyle/>
        <a:p>
          <a:endParaRPr lang="it-IT"/>
        </a:p>
      </dgm:t>
    </dgm:pt>
    <dgm:pt modelId="{A7012F0B-287F-44DB-AD91-51468100E390}" type="sibTrans" cxnId="{819E4824-B9E8-40E7-B846-3D2F4B309FD6}">
      <dgm:prSet/>
      <dgm:spPr/>
      <dgm:t>
        <a:bodyPr/>
        <a:lstStyle/>
        <a:p>
          <a:endParaRPr lang="it-IT"/>
        </a:p>
      </dgm:t>
    </dgm:pt>
    <dgm:pt modelId="{32981594-9028-462F-9C3D-3E6C66626F30}" type="pres">
      <dgm:prSet presAssocID="{F8786EC4-6607-4007-A3AE-1275C71C65E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C319D92D-B5CE-499E-B6C6-2D34180277ED}" type="pres">
      <dgm:prSet presAssocID="{DCCE80E6-6E6E-41A7-95A9-DA61FF10CBD4}" presName="singleCycle" presStyleCnt="0"/>
      <dgm:spPr/>
    </dgm:pt>
    <dgm:pt modelId="{6FCB3086-7FEC-4FA6-894E-CF9FC73094AC}" type="pres">
      <dgm:prSet presAssocID="{DCCE80E6-6E6E-41A7-95A9-DA61FF10CBD4}" presName="singleCenter" presStyleLbl="node1" presStyleIdx="0" presStyleCnt="4" custScaleX="128687" custScaleY="104314" custLinFactNeighborX="-1525" custLinFactNeighborY="9053">
        <dgm:presLayoutVars>
          <dgm:chMax val="7"/>
          <dgm:chPref val="7"/>
        </dgm:presLayoutVars>
      </dgm:prSet>
      <dgm:spPr/>
      <dgm:t>
        <a:bodyPr/>
        <a:lstStyle/>
        <a:p>
          <a:endParaRPr lang="it-IT"/>
        </a:p>
      </dgm:t>
    </dgm:pt>
    <dgm:pt modelId="{51DBB173-7B57-41FF-91F8-4F9B85D1BE3A}" type="pres">
      <dgm:prSet presAssocID="{1A6D46A3-0FBF-48C6-AC00-299C8BB25A65}" presName="Name56" presStyleLbl="parChTrans1D2" presStyleIdx="0" presStyleCnt="3"/>
      <dgm:spPr/>
      <dgm:t>
        <a:bodyPr/>
        <a:lstStyle/>
        <a:p>
          <a:endParaRPr lang="it-IT"/>
        </a:p>
      </dgm:t>
    </dgm:pt>
    <dgm:pt modelId="{C22210FC-22D3-4A86-8149-5E209042A8A3}" type="pres">
      <dgm:prSet presAssocID="{6D7AED5D-B023-474E-ADC6-BEC60273D95B}" presName="text0" presStyleLbl="node1" presStyleIdx="1" presStyleCnt="4" custScaleX="188614" custScaleY="124034" custRadScaleRad="111662" custRadScaleInc="-103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238367-9F8D-42E4-BD47-3C8A791BC483}" type="pres">
      <dgm:prSet presAssocID="{48937060-69CC-4B1B-A394-4D1B8D333ADC}" presName="Name56" presStyleLbl="parChTrans1D2" presStyleIdx="1" presStyleCnt="3"/>
      <dgm:spPr/>
      <dgm:t>
        <a:bodyPr/>
        <a:lstStyle/>
        <a:p>
          <a:endParaRPr lang="it-IT"/>
        </a:p>
      </dgm:t>
    </dgm:pt>
    <dgm:pt modelId="{BE9CAF96-CC13-4E03-BF91-291B86F8A8C7}" type="pres">
      <dgm:prSet presAssocID="{5D7F9162-0A4F-4DA2-9B38-1210E6B25353}" presName="text0" presStyleLbl="node1" presStyleIdx="2" presStyleCnt="4" custScaleX="166681" custScaleY="88870" custRadScaleRad="96573" custRadScaleInc="-5640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C9A7D7-8CC2-4A2C-BBEA-16C0961F3234}" type="pres">
      <dgm:prSet presAssocID="{5E5FDF8F-45C9-432F-8220-06E4C419224C}" presName="Name56" presStyleLbl="parChTrans1D2" presStyleIdx="2" presStyleCnt="3"/>
      <dgm:spPr/>
      <dgm:t>
        <a:bodyPr/>
        <a:lstStyle/>
        <a:p>
          <a:endParaRPr lang="it-IT"/>
        </a:p>
      </dgm:t>
    </dgm:pt>
    <dgm:pt modelId="{283F7F98-25E5-4AFB-A845-6DD4C93999EE}" type="pres">
      <dgm:prSet presAssocID="{DF2FC9BB-DE98-4E92-ADF9-66DDC73E79A3}" presName="text0" presStyleLbl="node1" presStyleIdx="3" presStyleCnt="4" custScaleX="217355" custScaleY="113625" custRadScaleRad="112708" custRadScaleInc="539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19E4824-B9E8-40E7-B846-3D2F4B309FD6}" srcId="{DCCE80E6-6E6E-41A7-95A9-DA61FF10CBD4}" destId="{DF2FC9BB-DE98-4E92-ADF9-66DDC73E79A3}" srcOrd="2" destOrd="0" parTransId="{5E5FDF8F-45C9-432F-8220-06E4C419224C}" sibTransId="{A7012F0B-287F-44DB-AD91-51468100E390}"/>
    <dgm:cxn modelId="{E1C25D6E-61A0-4586-ABC1-AEE3FB59F505}" type="presOf" srcId="{5D7F9162-0A4F-4DA2-9B38-1210E6B25353}" destId="{BE9CAF96-CC13-4E03-BF91-291B86F8A8C7}" srcOrd="0" destOrd="0" presId="urn:microsoft.com/office/officeart/2008/layout/RadialCluster"/>
    <dgm:cxn modelId="{7439AE78-1051-4DBA-8571-8B446718B0AD}" type="presOf" srcId="{DF2FC9BB-DE98-4E92-ADF9-66DDC73E79A3}" destId="{283F7F98-25E5-4AFB-A845-6DD4C93999EE}" srcOrd="0" destOrd="0" presId="urn:microsoft.com/office/officeart/2008/layout/RadialCluster"/>
    <dgm:cxn modelId="{0EFECED4-9DED-41E5-89E1-9957DF8C7E47}" type="presOf" srcId="{6D7AED5D-B023-474E-ADC6-BEC60273D95B}" destId="{C22210FC-22D3-4A86-8149-5E209042A8A3}" srcOrd="0" destOrd="0" presId="urn:microsoft.com/office/officeart/2008/layout/RadialCluster"/>
    <dgm:cxn modelId="{4071A0BB-DA71-426B-BD13-1EE59A7CD1BB}" type="presOf" srcId="{F8786EC4-6607-4007-A3AE-1275C71C65EF}" destId="{32981594-9028-462F-9C3D-3E6C66626F30}" srcOrd="0" destOrd="0" presId="urn:microsoft.com/office/officeart/2008/layout/RadialCluster"/>
    <dgm:cxn modelId="{82E87AC8-929C-47DF-AD2C-4302F8E616FE}" srcId="{F8786EC4-6607-4007-A3AE-1275C71C65EF}" destId="{DCCE80E6-6E6E-41A7-95A9-DA61FF10CBD4}" srcOrd="0" destOrd="0" parTransId="{F2D7230B-2DB8-4E63-8D4A-890704A3211C}" sibTransId="{0CCE15EF-6CC6-4984-B906-ACF616314D3E}"/>
    <dgm:cxn modelId="{0B577E4D-9224-40D4-B0B4-972F78C4FC81}" srcId="{DCCE80E6-6E6E-41A7-95A9-DA61FF10CBD4}" destId="{6D7AED5D-B023-474E-ADC6-BEC60273D95B}" srcOrd="0" destOrd="0" parTransId="{1A6D46A3-0FBF-48C6-AC00-299C8BB25A65}" sibTransId="{057A1C8A-EE67-4F3C-9CA2-ED31CA978B62}"/>
    <dgm:cxn modelId="{6FDB6D7B-A318-41F9-B878-848A2C90DEF0}" srcId="{DCCE80E6-6E6E-41A7-95A9-DA61FF10CBD4}" destId="{5D7F9162-0A4F-4DA2-9B38-1210E6B25353}" srcOrd="1" destOrd="0" parTransId="{48937060-69CC-4B1B-A394-4D1B8D333ADC}" sibTransId="{02B8E6C4-EFE6-4EBD-9F77-9A56A23CFFCE}"/>
    <dgm:cxn modelId="{AFCB4A38-3BA8-45A7-BB47-6AD2C131D5FC}" type="presOf" srcId="{48937060-69CC-4B1B-A394-4D1B8D333ADC}" destId="{92238367-9F8D-42E4-BD47-3C8A791BC483}" srcOrd="0" destOrd="0" presId="urn:microsoft.com/office/officeart/2008/layout/RadialCluster"/>
    <dgm:cxn modelId="{172C2B65-A4A5-4EBA-9128-8AB428DE755D}" type="presOf" srcId="{5E5FDF8F-45C9-432F-8220-06E4C419224C}" destId="{43C9A7D7-8CC2-4A2C-BBEA-16C0961F3234}" srcOrd="0" destOrd="0" presId="urn:microsoft.com/office/officeart/2008/layout/RadialCluster"/>
    <dgm:cxn modelId="{F1E2D3EE-5037-4BD3-8D56-C629B308110F}" type="presOf" srcId="{DCCE80E6-6E6E-41A7-95A9-DA61FF10CBD4}" destId="{6FCB3086-7FEC-4FA6-894E-CF9FC73094AC}" srcOrd="0" destOrd="0" presId="urn:microsoft.com/office/officeart/2008/layout/RadialCluster"/>
    <dgm:cxn modelId="{A5D35AC3-A337-46A2-8D51-F8E636BBAE1C}" type="presOf" srcId="{1A6D46A3-0FBF-48C6-AC00-299C8BB25A65}" destId="{51DBB173-7B57-41FF-91F8-4F9B85D1BE3A}" srcOrd="0" destOrd="0" presId="urn:microsoft.com/office/officeart/2008/layout/RadialCluster"/>
    <dgm:cxn modelId="{D5503A09-6E34-43B8-AE42-D25B44F396F4}" type="presParOf" srcId="{32981594-9028-462F-9C3D-3E6C66626F30}" destId="{C319D92D-B5CE-499E-B6C6-2D34180277ED}" srcOrd="0" destOrd="0" presId="urn:microsoft.com/office/officeart/2008/layout/RadialCluster"/>
    <dgm:cxn modelId="{6B1A7A5C-3D6C-4A7C-9C7F-0CBC03F6B59C}" type="presParOf" srcId="{C319D92D-B5CE-499E-B6C6-2D34180277ED}" destId="{6FCB3086-7FEC-4FA6-894E-CF9FC73094AC}" srcOrd="0" destOrd="0" presId="urn:microsoft.com/office/officeart/2008/layout/RadialCluster"/>
    <dgm:cxn modelId="{14077C5F-FE92-4DD3-8C0E-B188F49F3198}" type="presParOf" srcId="{C319D92D-B5CE-499E-B6C6-2D34180277ED}" destId="{51DBB173-7B57-41FF-91F8-4F9B85D1BE3A}" srcOrd="1" destOrd="0" presId="urn:microsoft.com/office/officeart/2008/layout/RadialCluster"/>
    <dgm:cxn modelId="{C068F2F5-333E-427F-AC5D-26285BEFBBA1}" type="presParOf" srcId="{C319D92D-B5CE-499E-B6C6-2D34180277ED}" destId="{C22210FC-22D3-4A86-8149-5E209042A8A3}" srcOrd="2" destOrd="0" presId="urn:microsoft.com/office/officeart/2008/layout/RadialCluster"/>
    <dgm:cxn modelId="{85A8AD05-A107-4AC9-B240-6A7ABAABEF78}" type="presParOf" srcId="{C319D92D-B5CE-499E-B6C6-2D34180277ED}" destId="{92238367-9F8D-42E4-BD47-3C8A791BC483}" srcOrd="3" destOrd="0" presId="urn:microsoft.com/office/officeart/2008/layout/RadialCluster"/>
    <dgm:cxn modelId="{C37714F2-340D-44BC-AAEB-614912A39699}" type="presParOf" srcId="{C319D92D-B5CE-499E-B6C6-2D34180277ED}" destId="{BE9CAF96-CC13-4E03-BF91-291B86F8A8C7}" srcOrd="4" destOrd="0" presId="urn:microsoft.com/office/officeart/2008/layout/RadialCluster"/>
    <dgm:cxn modelId="{28A29B01-B373-4C8A-B68A-F9B11E9BE492}" type="presParOf" srcId="{C319D92D-B5CE-499E-B6C6-2D34180277ED}" destId="{43C9A7D7-8CC2-4A2C-BBEA-16C0961F3234}" srcOrd="5" destOrd="0" presId="urn:microsoft.com/office/officeart/2008/layout/RadialCluster"/>
    <dgm:cxn modelId="{5E0DD7A5-A009-44D3-9874-B9735A221ADF}" type="presParOf" srcId="{C319D92D-B5CE-499E-B6C6-2D34180277ED}" destId="{283F7F98-25E5-4AFB-A845-6DD4C93999E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650C7F-5346-49B8-8258-4FD13D89BAF0}" type="doc">
      <dgm:prSet loTypeId="urn:microsoft.com/office/officeart/2005/8/layout/chevron2" loCatId="list" qsTypeId="urn:microsoft.com/office/officeart/2005/8/quickstyle/simple1#5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4E0EE65C-CF48-4DDF-806A-F7966E01DD54}">
      <dgm:prSet phldrT="[Testo]" custT="1"/>
      <dgm:spPr/>
      <dgm:t>
        <a:bodyPr/>
        <a:lstStyle/>
        <a:p>
          <a:r>
            <a:rPr lang="en-GB" sz="2000" noProof="0" dirty="0" smtClean="0"/>
            <a:t>Idea</a:t>
          </a:r>
          <a:endParaRPr lang="it-IT" sz="2000" dirty="0"/>
        </a:p>
      </dgm:t>
    </dgm:pt>
    <dgm:pt modelId="{D9E2F542-2AE1-4BB4-B73B-F5E9B1805312}" type="parTrans" cxnId="{C7B94E1F-6194-48FC-AA8F-A8F7D2D7D41D}">
      <dgm:prSet/>
      <dgm:spPr/>
      <dgm:t>
        <a:bodyPr/>
        <a:lstStyle/>
        <a:p>
          <a:endParaRPr lang="it-IT"/>
        </a:p>
      </dgm:t>
    </dgm:pt>
    <dgm:pt modelId="{14CDDF5F-01EA-4594-AB36-912AE2A1C6DC}" type="sibTrans" cxnId="{C7B94E1F-6194-48FC-AA8F-A8F7D2D7D41D}">
      <dgm:prSet/>
      <dgm:spPr/>
      <dgm:t>
        <a:bodyPr/>
        <a:lstStyle/>
        <a:p>
          <a:endParaRPr lang="it-IT"/>
        </a:p>
      </dgm:t>
    </dgm:pt>
    <dgm:pt modelId="{83D70F99-A3FA-4C40-9C91-2A4C574B2F73}">
      <dgm:prSet phldrT="[Testo]"/>
      <dgm:spPr/>
      <dgm:t>
        <a:bodyPr/>
        <a:lstStyle/>
        <a:p>
          <a:r>
            <a:rPr lang="en-GB" noProof="0" dirty="0" err="1" smtClean="0"/>
            <a:t>L’idea</a:t>
          </a:r>
          <a:r>
            <a:rPr lang="en-GB" noProof="0" dirty="0" smtClean="0"/>
            <a:t> </a:t>
          </a:r>
          <a:r>
            <a:rPr lang="en-GB" noProof="0" dirty="0" err="1" smtClean="0"/>
            <a:t>arriva</a:t>
          </a:r>
          <a:r>
            <a:rPr lang="en-GB" noProof="0" dirty="0" smtClean="0"/>
            <a:t> </a:t>
          </a:r>
          <a:r>
            <a:rPr lang="en-GB" noProof="0" dirty="0" err="1" smtClean="0"/>
            <a:t>direttamente</a:t>
          </a:r>
          <a:r>
            <a:rPr lang="en-GB" noProof="0" dirty="0" smtClean="0"/>
            <a:t> </a:t>
          </a:r>
          <a:r>
            <a:rPr lang="en-GB" noProof="0" dirty="0" err="1" smtClean="0"/>
            <a:t>dalla</a:t>
          </a:r>
          <a:r>
            <a:rPr lang="en-GB" noProof="0" dirty="0" smtClean="0"/>
            <a:t> </a:t>
          </a:r>
          <a:r>
            <a:rPr lang="en-GB" noProof="0" dirty="0" err="1" smtClean="0"/>
            <a:t>Regione</a:t>
          </a:r>
          <a:r>
            <a:rPr lang="en-GB" noProof="0" dirty="0" smtClean="0"/>
            <a:t> Veneto o dal </a:t>
          </a:r>
          <a:r>
            <a:rPr lang="en-GB" noProof="0" dirty="0" err="1" smtClean="0"/>
            <a:t>Ministero</a:t>
          </a:r>
          <a:r>
            <a:rPr lang="en-GB" noProof="0" dirty="0" smtClean="0"/>
            <a:t> </a:t>
          </a:r>
          <a:r>
            <a:rPr lang="en-GB" noProof="0" dirty="0" err="1" smtClean="0"/>
            <a:t>della</a:t>
          </a:r>
          <a:r>
            <a:rPr lang="en-GB" noProof="0" dirty="0" smtClean="0"/>
            <a:t> Salute</a:t>
          </a:r>
          <a:endParaRPr lang="it-IT" dirty="0"/>
        </a:p>
      </dgm:t>
    </dgm:pt>
    <dgm:pt modelId="{5DAEC192-EC7F-4980-838D-F31C500D4BCE}" type="parTrans" cxnId="{0B5CDE0A-22F7-4639-AE97-2067EED15A0F}">
      <dgm:prSet/>
      <dgm:spPr/>
      <dgm:t>
        <a:bodyPr/>
        <a:lstStyle/>
        <a:p>
          <a:endParaRPr lang="it-IT"/>
        </a:p>
      </dgm:t>
    </dgm:pt>
    <dgm:pt modelId="{2BC4950C-976A-4039-BFB1-483B97A46383}" type="sibTrans" cxnId="{0B5CDE0A-22F7-4639-AE97-2067EED15A0F}">
      <dgm:prSet/>
      <dgm:spPr/>
      <dgm:t>
        <a:bodyPr/>
        <a:lstStyle/>
        <a:p>
          <a:endParaRPr lang="it-IT"/>
        </a:p>
      </dgm:t>
    </dgm:pt>
    <dgm:pt modelId="{8C050C92-A44E-4A30-A869-81E363AC9DE1}">
      <dgm:prSet phldrT="[Testo]" custT="1"/>
      <dgm:spPr/>
      <dgm:t>
        <a:bodyPr/>
        <a:lstStyle/>
        <a:p>
          <a:r>
            <a:rPr lang="en-GB" sz="2000" noProof="0" dirty="0" smtClean="0"/>
            <a:t>Lobby</a:t>
          </a:r>
          <a:endParaRPr lang="it-IT" sz="2000" dirty="0"/>
        </a:p>
      </dgm:t>
    </dgm:pt>
    <dgm:pt modelId="{6E68E3A7-DC6E-4AF8-857C-5EE6585A0EB8}" type="parTrans" cxnId="{F94E77AE-70CF-4637-93C5-74442004EE48}">
      <dgm:prSet/>
      <dgm:spPr/>
      <dgm:t>
        <a:bodyPr/>
        <a:lstStyle/>
        <a:p>
          <a:endParaRPr lang="it-IT"/>
        </a:p>
      </dgm:t>
    </dgm:pt>
    <dgm:pt modelId="{2D8D5433-B5F1-4643-8132-814B70ED0E5D}" type="sibTrans" cxnId="{F94E77AE-70CF-4637-93C5-74442004EE48}">
      <dgm:prSet/>
      <dgm:spPr/>
      <dgm:t>
        <a:bodyPr/>
        <a:lstStyle/>
        <a:p>
          <a:endParaRPr lang="it-IT"/>
        </a:p>
      </dgm:t>
    </dgm:pt>
    <dgm:pt modelId="{1441AA78-99A8-4E37-B206-E6FD28CB3E77}">
      <dgm:prSet phldrT="[Testo]"/>
      <dgm:spPr/>
      <dgm:t>
        <a:bodyPr/>
        <a:lstStyle/>
        <a:p>
          <a:r>
            <a:rPr lang="en-US" noProof="0" dirty="0" err="1" smtClean="0"/>
            <a:t>Costruzione</a:t>
          </a:r>
          <a:r>
            <a:rPr lang="en-US" noProof="0" dirty="0" smtClean="0"/>
            <a:t> di un network </a:t>
          </a:r>
          <a:r>
            <a:rPr lang="en-US" noProof="0" dirty="0" err="1" smtClean="0"/>
            <a:t>sul</a:t>
          </a:r>
          <a:r>
            <a:rPr lang="en-US" noProof="0" dirty="0" smtClean="0"/>
            <a:t> </a:t>
          </a:r>
          <a:r>
            <a:rPr lang="en-US" noProof="0" dirty="0" err="1" smtClean="0"/>
            <a:t>tema</a:t>
          </a:r>
          <a:endParaRPr lang="it-IT" dirty="0"/>
        </a:p>
      </dgm:t>
    </dgm:pt>
    <dgm:pt modelId="{4D735AFC-CF42-49D3-9BBE-C7733499EF57}" type="parTrans" cxnId="{FB3C3BC2-F67A-47D9-9FAC-039796C89519}">
      <dgm:prSet/>
      <dgm:spPr/>
      <dgm:t>
        <a:bodyPr/>
        <a:lstStyle/>
        <a:p>
          <a:endParaRPr lang="it-IT"/>
        </a:p>
      </dgm:t>
    </dgm:pt>
    <dgm:pt modelId="{902F9CEF-E299-46E7-A394-80960772377E}" type="sibTrans" cxnId="{FB3C3BC2-F67A-47D9-9FAC-039796C89519}">
      <dgm:prSet/>
      <dgm:spPr/>
      <dgm:t>
        <a:bodyPr/>
        <a:lstStyle/>
        <a:p>
          <a:endParaRPr lang="it-IT"/>
        </a:p>
      </dgm:t>
    </dgm:pt>
    <dgm:pt modelId="{E5D52B67-089E-45B7-835C-5A49AC844A32}">
      <dgm:prSet phldrT="[Testo]" custT="1"/>
      <dgm:spPr/>
      <dgm:t>
        <a:bodyPr/>
        <a:lstStyle/>
        <a:p>
          <a:r>
            <a:rPr lang="it-IT" sz="1800" dirty="0" smtClean="0"/>
            <a:t>Sviluppo</a:t>
          </a:r>
          <a:endParaRPr lang="it-IT" sz="1800" dirty="0"/>
        </a:p>
      </dgm:t>
    </dgm:pt>
    <dgm:pt modelId="{36779920-738C-43DC-B66A-F6C97F6CCFB1}" type="parTrans" cxnId="{E3EAA8BA-7A89-451A-BEA3-32EDCFCA76C7}">
      <dgm:prSet/>
      <dgm:spPr/>
      <dgm:t>
        <a:bodyPr/>
        <a:lstStyle/>
        <a:p>
          <a:endParaRPr lang="it-IT"/>
        </a:p>
      </dgm:t>
    </dgm:pt>
    <dgm:pt modelId="{011342FF-77EA-4FF8-80B5-067E23498D53}" type="sibTrans" cxnId="{E3EAA8BA-7A89-451A-BEA3-32EDCFCA76C7}">
      <dgm:prSet/>
      <dgm:spPr/>
      <dgm:t>
        <a:bodyPr/>
        <a:lstStyle/>
        <a:p>
          <a:endParaRPr lang="it-IT"/>
        </a:p>
      </dgm:t>
    </dgm:pt>
    <dgm:pt modelId="{C6EA6206-3009-4ECF-8E83-33C5FBFC71F5}">
      <dgm:prSet phldrT="[Testo]"/>
      <dgm:spPr/>
      <dgm:t>
        <a:bodyPr/>
        <a:lstStyle/>
        <a:p>
          <a:r>
            <a:rPr lang="en-US" noProof="0" dirty="0" err="1" smtClean="0"/>
            <a:t>Ottenere</a:t>
          </a:r>
          <a:r>
            <a:rPr lang="en-US" noProof="0" dirty="0" smtClean="0"/>
            <a:t> </a:t>
          </a:r>
          <a:r>
            <a:rPr lang="en-US" noProof="0" dirty="0" err="1" smtClean="0"/>
            <a:t>il</a:t>
          </a:r>
          <a:r>
            <a:rPr lang="en-US" noProof="0" dirty="0" smtClean="0"/>
            <a:t> </a:t>
          </a:r>
          <a:r>
            <a:rPr lang="en-US" noProof="0" dirty="0" err="1" smtClean="0"/>
            <a:t>finanziamento</a:t>
          </a:r>
          <a:endParaRPr lang="it-IT" dirty="0"/>
        </a:p>
      </dgm:t>
    </dgm:pt>
    <dgm:pt modelId="{2A083710-0A3F-4F32-8701-FC6D3F890EEB}" type="parTrans" cxnId="{0FB49906-934C-4087-9598-90B8A6FF8D15}">
      <dgm:prSet/>
      <dgm:spPr/>
      <dgm:t>
        <a:bodyPr/>
        <a:lstStyle/>
        <a:p>
          <a:endParaRPr lang="it-IT"/>
        </a:p>
      </dgm:t>
    </dgm:pt>
    <dgm:pt modelId="{DBBADEF0-ABA4-4C1E-A138-37F0F9402C77}" type="sibTrans" cxnId="{0FB49906-934C-4087-9598-90B8A6FF8D15}">
      <dgm:prSet/>
      <dgm:spPr/>
      <dgm:t>
        <a:bodyPr/>
        <a:lstStyle/>
        <a:p>
          <a:endParaRPr lang="it-IT"/>
        </a:p>
      </dgm:t>
    </dgm:pt>
    <dgm:pt modelId="{93FD4B05-A5B7-415C-BC43-C76AB26C9D23}">
      <dgm:prSet phldrT="[Testo]"/>
      <dgm:spPr/>
      <dgm:t>
        <a:bodyPr/>
        <a:lstStyle/>
        <a:p>
          <a:r>
            <a:rPr lang="en-GB" noProof="0" dirty="0" err="1" smtClean="0"/>
            <a:t>Fattibilità</a:t>
          </a:r>
          <a:endParaRPr lang="it-IT" dirty="0"/>
        </a:p>
      </dgm:t>
    </dgm:pt>
    <dgm:pt modelId="{427D8ED7-158D-45C9-8859-8A891BDFB714}" type="parTrans" cxnId="{860BB6F9-501B-479D-BFFF-8CD97408F797}">
      <dgm:prSet/>
      <dgm:spPr/>
      <dgm:t>
        <a:bodyPr/>
        <a:lstStyle/>
        <a:p>
          <a:endParaRPr lang="it-IT"/>
        </a:p>
      </dgm:t>
    </dgm:pt>
    <dgm:pt modelId="{98AD30B6-7EF5-4B63-9E73-0B072354B5D9}" type="sibTrans" cxnId="{860BB6F9-501B-479D-BFFF-8CD97408F797}">
      <dgm:prSet/>
      <dgm:spPr/>
      <dgm:t>
        <a:bodyPr/>
        <a:lstStyle/>
        <a:p>
          <a:endParaRPr lang="it-IT"/>
        </a:p>
      </dgm:t>
    </dgm:pt>
    <dgm:pt modelId="{4EC5C552-A873-48D7-AA73-416563C5A3FC}">
      <dgm:prSet phldrT="[Testo]"/>
      <dgm:spPr/>
      <dgm:t>
        <a:bodyPr/>
        <a:lstStyle/>
        <a:p>
          <a:r>
            <a:rPr lang="en-US" noProof="0" dirty="0" err="1" smtClean="0"/>
            <a:t>L’idea</a:t>
          </a:r>
          <a:r>
            <a:rPr lang="en-US" noProof="0" dirty="0" smtClean="0"/>
            <a:t> è in </a:t>
          </a:r>
          <a:r>
            <a:rPr lang="en-US" noProof="0" dirty="0" err="1" smtClean="0"/>
            <a:t>linea</a:t>
          </a:r>
          <a:r>
            <a:rPr lang="en-US" noProof="0" dirty="0" smtClean="0"/>
            <a:t> con le </a:t>
          </a:r>
          <a:r>
            <a:rPr lang="en-US" noProof="0" dirty="0" err="1" smtClean="0"/>
            <a:t>priorità</a:t>
          </a:r>
          <a:r>
            <a:rPr lang="en-US" noProof="0" dirty="0" smtClean="0"/>
            <a:t> UE?</a:t>
          </a:r>
          <a:endParaRPr lang="it-IT" dirty="0"/>
        </a:p>
      </dgm:t>
    </dgm:pt>
    <dgm:pt modelId="{18A879DD-8D49-4DEB-B387-B875321189EF}" type="parTrans" cxnId="{CAE57AC1-2F21-406E-8B5E-3C0F4CD9A918}">
      <dgm:prSet/>
      <dgm:spPr/>
      <dgm:t>
        <a:bodyPr/>
        <a:lstStyle/>
        <a:p>
          <a:endParaRPr lang="it-IT"/>
        </a:p>
      </dgm:t>
    </dgm:pt>
    <dgm:pt modelId="{902D4867-74A5-46A5-8409-7D7350D0B033}" type="sibTrans" cxnId="{CAE57AC1-2F21-406E-8B5E-3C0F4CD9A918}">
      <dgm:prSet/>
      <dgm:spPr/>
      <dgm:t>
        <a:bodyPr/>
        <a:lstStyle/>
        <a:p>
          <a:endParaRPr lang="it-IT"/>
        </a:p>
      </dgm:t>
    </dgm:pt>
    <dgm:pt modelId="{0F7D6BF7-9A4E-4476-BD11-32AD75F3150F}">
      <dgm:prSet/>
      <dgm:spPr/>
      <dgm:t>
        <a:bodyPr/>
        <a:lstStyle/>
        <a:p>
          <a:r>
            <a:rPr lang="en-US" noProof="0" dirty="0" err="1" smtClean="0"/>
            <a:t>Abbiamo</a:t>
          </a:r>
          <a:r>
            <a:rPr lang="en-US" noProof="0" dirty="0" smtClean="0"/>
            <a:t> le </a:t>
          </a:r>
          <a:r>
            <a:rPr lang="en-US" noProof="0" dirty="0" err="1" smtClean="0"/>
            <a:t>competenze</a:t>
          </a:r>
          <a:r>
            <a:rPr lang="en-US" noProof="0" dirty="0" smtClean="0"/>
            <a:t> </a:t>
          </a:r>
          <a:r>
            <a:rPr lang="en-US" noProof="0" dirty="0" err="1" smtClean="0"/>
            <a:t>necessarie</a:t>
          </a:r>
          <a:endParaRPr lang="en-US" noProof="0" dirty="0"/>
        </a:p>
      </dgm:t>
    </dgm:pt>
    <dgm:pt modelId="{26473000-2140-43A8-93B0-D2B8BC3E1A30}" type="parTrans" cxnId="{BDAB00A0-E4F5-4736-BB65-29465445A7F0}">
      <dgm:prSet/>
      <dgm:spPr/>
      <dgm:t>
        <a:bodyPr/>
        <a:lstStyle/>
        <a:p>
          <a:endParaRPr lang="it-IT"/>
        </a:p>
      </dgm:t>
    </dgm:pt>
    <dgm:pt modelId="{F54D7A27-57DA-4E8D-9176-8593EBA6E82F}" type="sibTrans" cxnId="{BDAB00A0-E4F5-4736-BB65-29465445A7F0}">
      <dgm:prSet/>
      <dgm:spPr/>
      <dgm:t>
        <a:bodyPr/>
        <a:lstStyle/>
        <a:p>
          <a:endParaRPr lang="it-IT"/>
        </a:p>
      </dgm:t>
    </dgm:pt>
    <dgm:pt modelId="{7A0777E9-F819-4E55-88DE-0C3A723604A5}">
      <dgm:prSet/>
      <dgm:spPr/>
      <dgm:t>
        <a:bodyPr/>
        <a:lstStyle/>
        <a:p>
          <a:r>
            <a:rPr lang="en-US" noProof="0" dirty="0" err="1" smtClean="0"/>
            <a:t>Aumentare</a:t>
          </a:r>
          <a:r>
            <a:rPr lang="en-US" noProof="0" dirty="0" smtClean="0"/>
            <a:t> la </a:t>
          </a:r>
          <a:r>
            <a:rPr lang="en-US" noProof="0" dirty="0" err="1" smtClean="0"/>
            <a:t>consapevolezza</a:t>
          </a:r>
          <a:r>
            <a:rPr lang="en-US" noProof="0" dirty="0" smtClean="0"/>
            <a:t> a </a:t>
          </a:r>
          <a:r>
            <a:rPr lang="en-US" noProof="0" dirty="0" err="1" smtClean="0"/>
            <a:t>livello</a:t>
          </a:r>
          <a:r>
            <a:rPr lang="en-US" noProof="0" dirty="0" smtClean="0"/>
            <a:t> UE </a:t>
          </a:r>
          <a:r>
            <a:rPr lang="en-US" noProof="0" dirty="0" err="1" smtClean="0"/>
            <a:t>sul</a:t>
          </a:r>
          <a:r>
            <a:rPr lang="en-US" noProof="0" dirty="0" smtClean="0"/>
            <a:t> </a:t>
          </a:r>
          <a:r>
            <a:rPr lang="en-US" noProof="0" dirty="0" err="1" smtClean="0"/>
            <a:t>tema</a:t>
          </a:r>
          <a:endParaRPr lang="en-US" noProof="0" dirty="0"/>
        </a:p>
      </dgm:t>
    </dgm:pt>
    <dgm:pt modelId="{FD4D3666-7ABE-4A71-87D9-1DFB62366785}" type="parTrans" cxnId="{A50BBF29-7698-47B7-BE18-2BCC51991F4F}">
      <dgm:prSet/>
      <dgm:spPr/>
      <dgm:t>
        <a:bodyPr/>
        <a:lstStyle/>
        <a:p>
          <a:endParaRPr lang="it-IT"/>
        </a:p>
      </dgm:t>
    </dgm:pt>
    <dgm:pt modelId="{29F2741B-C0F9-49D0-A2C8-7017CEFA0D05}" type="sibTrans" cxnId="{A50BBF29-7698-47B7-BE18-2BCC51991F4F}">
      <dgm:prSet/>
      <dgm:spPr/>
      <dgm:t>
        <a:bodyPr/>
        <a:lstStyle/>
        <a:p>
          <a:endParaRPr lang="it-IT"/>
        </a:p>
      </dgm:t>
    </dgm:pt>
    <dgm:pt modelId="{4021EB50-F294-4760-957E-B49BA7BABA10}">
      <dgm:prSet/>
      <dgm:spPr/>
      <dgm:t>
        <a:bodyPr/>
        <a:lstStyle/>
        <a:p>
          <a:r>
            <a:rPr lang="en-US" noProof="0" dirty="0" err="1" smtClean="0"/>
            <a:t>Gestire</a:t>
          </a:r>
          <a:r>
            <a:rPr lang="en-US" noProof="0" dirty="0" smtClean="0"/>
            <a:t> e </a:t>
          </a:r>
          <a:r>
            <a:rPr lang="en-US" noProof="0" dirty="0" err="1" smtClean="0"/>
            <a:t>realizzare</a:t>
          </a:r>
          <a:r>
            <a:rPr lang="en-US" noProof="0" dirty="0" smtClean="0"/>
            <a:t> </a:t>
          </a:r>
          <a:r>
            <a:rPr lang="en-US" noProof="0" dirty="0" err="1" smtClean="0"/>
            <a:t>il</a:t>
          </a:r>
          <a:r>
            <a:rPr lang="en-US" noProof="0" dirty="0" smtClean="0"/>
            <a:t> </a:t>
          </a:r>
          <a:r>
            <a:rPr lang="en-US" noProof="0" dirty="0" err="1" smtClean="0"/>
            <a:t>progetto</a:t>
          </a:r>
          <a:endParaRPr lang="en-US" noProof="0" dirty="0"/>
        </a:p>
      </dgm:t>
    </dgm:pt>
    <dgm:pt modelId="{8193B272-A3C4-4EFB-8A40-EE628900A9F8}" type="parTrans" cxnId="{21B270EA-E2F2-4D39-AEC0-5B6129DBE60C}">
      <dgm:prSet/>
      <dgm:spPr/>
      <dgm:t>
        <a:bodyPr/>
        <a:lstStyle/>
        <a:p>
          <a:endParaRPr lang="it-IT"/>
        </a:p>
      </dgm:t>
    </dgm:pt>
    <dgm:pt modelId="{AFDE9A95-B849-4E4A-8658-CD981F8158F0}" type="sibTrans" cxnId="{21B270EA-E2F2-4D39-AEC0-5B6129DBE60C}">
      <dgm:prSet/>
      <dgm:spPr/>
      <dgm:t>
        <a:bodyPr/>
        <a:lstStyle/>
        <a:p>
          <a:endParaRPr lang="it-IT"/>
        </a:p>
      </dgm:t>
    </dgm:pt>
    <dgm:pt modelId="{EEDCD249-6C1E-44B0-8F32-9E54F7682AC8}" type="pres">
      <dgm:prSet presAssocID="{2F650C7F-5346-49B8-8258-4FD13D89BAF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A5138B7-AA5C-4127-B53C-75BF5B6A2233}" type="pres">
      <dgm:prSet presAssocID="{4E0EE65C-CF48-4DDF-806A-F7966E01DD54}" presName="composite" presStyleCnt="0"/>
      <dgm:spPr/>
    </dgm:pt>
    <dgm:pt modelId="{BDC9CD4F-0DF9-404B-AC2F-13BA5A7279F5}" type="pres">
      <dgm:prSet presAssocID="{4E0EE65C-CF48-4DDF-806A-F7966E01DD5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FAEE06-0A8D-4273-9EAC-9E6DC1B15A69}" type="pres">
      <dgm:prSet presAssocID="{4E0EE65C-CF48-4DDF-806A-F7966E01DD54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64DD14-10FA-44C4-8EF5-8EED2E52A51A}" type="pres">
      <dgm:prSet presAssocID="{14CDDF5F-01EA-4594-AB36-912AE2A1C6DC}" presName="sp" presStyleCnt="0"/>
      <dgm:spPr/>
    </dgm:pt>
    <dgm:pt modelId="{5B75BF2D-C758-4C37-9233-3B024EE7EDBD}" type="pres">
      <dgm:prSet presAssocID="{93FD4B05-A5B7-415C-BC43-C76AB26C9D23}" presName="composite" presStyleCnt="0"/>
      <dgm:spPr/>
    </dgm:pt>
    <dgm:pt modelId="{1EDFE3D7-02B7-4CBD-B87F-502D11F88227}" type="pres">
      <dgm:prSet presAssocID="{93FD4B05-A5B7-415C-BC43-C76AB26C9D2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EEF045-1CCC-4352-A2EC-187040C2C278}" type="pres">
      <dgm:prSet presAssocID="{93FD4B05-A5B7-415C-BC43-C76AB26C9D2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E4190E3-9613-4293-A67F-AA7C7CDDE917}" type="pres">
      <dgm:prSet presAssocID="{98AD30B6-7EF5-4B63-9E73-0B072354B5D9}" presName="sp" presStyleCnt="0"/>
      <dgm:spPr/>
    </dgm:pt>
    <dgm:pt modelId="{ABC9ABE0-E1DD-47C3-B8E8-BFEF6600E810}" type="pres">
      <dgm:prSet presAssocID="{8C050C92-A44E-4A30-A869-81E363AC9DE1}" presName="composite" presStyleCnt="0"/>
      <dgm:spPr/>
    </dgm:pt>
    <dgm:pt modelId="{A84AAF00-DA57-432F-A120-D80B56AAFBD4}" type="pres">
      <dgm:prSet presAssocID="{8C050C92-A44E-4A30-A869-81E363AC9DE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788FCE5-7F81-4ADD-AE98-4FF67184253D}" type="pres">
      <dgm:prSet presAssocID="{8C050C92-A44E-4A30-A869-81E363AC9DE1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A4B125B-2267-4B2C-8C44-468F880A0056}" type="pres">
      <dgm:prSet presAssocID="{2D8D5433-B5F1-4643-8132-814B70ED0E5D}" presName="sp" presStyleCnt="0"/>
      <dgm:spPr/>
    </dgm:pt>
    <dgm:pt modelId="{66BC75FF-DB97-4632-84F4-1FAD0A31A281}" type="pres">
      <dgm:prSet presAssocID="{E5D52B67-089E-45B7-835C-5A49AC844A32}" presName="composite" presStyleCnt="0"/>
      <dgm:spPr/>
    </dgm:pt>
    <dgm:pt modelId="{FAF2BFB7-4E8E-4C65-AAE3-48037E0E2A7B}" type="pres">
      <dgm:prSet presAssocID="{E5D52B67-089E-45B7-835C-5A49AC844A3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EF4C40-84FF-4D4B-82F4-4AF71E3D4887}" type="pres">
      <dgm:prSet presAssocID="{E5D52B67-089E-45B7-835C-5A49AC844A3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3EAA8BA-7A89-451A-BEA3-32EDCFCA76C7}" srcId="{2F650C7F-5346-49B8-8258-4FD13D89BAF0}" destId="{E5D52B67-089E-45B7-835C-5A49AC844A32}" srcOrd="3" destOrd="0" parTransId="{36779920-738C-43DC-B66A-F6C97F6CCFB1}" sibTransId="{011342FF-77EA-4FF8-80B5-067E23498D53}"/>
    <dgm:cxn modelId="{845B3775-C129-4CD2-91C0-C23F1653C104}" type="presOf" srcId="{83D70F99-A3FA-4C40-9C91-2A4C574B2F73}" destId="{87FAEE06-0A8D-4273-9EAC-9E6DC1B15A69}" srcOrd="0" destOrd="0" presId="urn:microsoft.com/office/officeart/2005/8/layout/chevron2"/>
    <dgm:cxn modelId="{291297B5-A15D-43F8-92F5-62155CB010E7}" type="presOf" srcId="{E5D52B67-089E-45B7-835C-5A49AC844A32}" destId="{FAF2BFB7-4E8E-4C65-AAE3-48037E0E2A7B}" srcOrd="0" destOrd="0" presId="urn:microsoft.com/office/officeart/2005/8/layout/chevron2"/>
    <dgm:cxn modelId="{C7B94E1F-6194-48FC-AA8F-A8F7D2D7D41D}" srcId="{2F650C7F-5346-49B8-8258-4FD13D89BAF0}" destId="{4E0EE65C-CF48-4DDF-806A-F7966E01DD54}" srcOrd="0" destOrd="0" parTransId="{D9E2F542-2AE1-4BB4-B73B-F5E9B1805312}" sibTransId="{14CDDF5F-01EA-4594-AB36-912AE2A1C6DC}"/>
    <dgm:cxn modelId="{CB936E15-8594-4DEC-B75C-9199D77622CD}" type="presOf" srcId="{2F650C7F-5346-49B8-8258-4FD13D89BAF0}" destId="{EEDCD249-6C1E-44B0-8F32-9E54F7682AC8}" srcOrd="0" destOrd="0" presId="urn:microsoft.com/office/officeart/2005/8/layout/chevron2"/>
    <dgm:cxn modelId="{C811CE98-6FA3-4EF7-8238-73D74AE0EBEE}" type="presOf" srcId="{8C050C92-A44E-4A30-A869-81E363AC9DE1}" destId="{A84AAF00-DA57-432F-A120-D80B56AAFBD4}" srcOrd="0" destOrd="0" presId="urn:microsoft.com/office/officeart/2005/8/layout/chevron2"/>
    <dgm:cxn modelId="{A50BBF29-7698-47B7-BE18-2BCC51991F4F}" srcId="{8C050C92-A44E-4A30-A869-81E363AC9DE1}" destId="{7A0777E9-F819-4E55-88DE-0C3A723604A5}" srcOrd="1" destOrd="0" parTransId="{FD4D3666-7ABE-4A71-87D9-1DFB62366785}" sibTransId="{29F2741B-C0F9-49D0-A2C8-7017CEFA0D05}"/>
    <dgm:cxn modelId="{7105C9B9-304B-492A-9B3B-1E294F0B6028}" type="presOf" srcId="{7A0777E9-F819-4E55-88DE-0C3A723604A5}" destId="{6788FCE5-7F81-4ADD-AE98-4FF67184253D}" srcOrd="0" destOrd="1" presId="urn:microsoft.com/office/officeart/2005/8/layout/chevron2"/>
    <dgm:cxn modelId="{860BB6F9-501B-479D-BFFF-8CD97408F797}" srcId="{2F650C7F-5346-49B8-8258-4FD13D89BAF0}" destId="{93FD4B05-A5B7-415C-BC43-C76AB26C9D23}" srcOrd="1" destOrd="0" parTransId="{427D8ED7-158D-45C9-8859-8A891BDFB714}" sibTransId="{98AD30B6-7EF5-4B63-9E73-0B072354B5D9}"/>
    <dgm:cxn modelId="{0B5CDE0A-22F7-4639-AE97-2067EED15A0F}" srcId="{4E0EE65C-CF48-4DDF-806A-F7966E01DD54}" destId="{83D70F99-A3FA-4C40-9C91-2A4C574B2F73}" srcOrd="0" destOrd="0" parTransId="{5DAEC192-EC7F-4980-838D-F31C500D4BCE}" sibTransId="{2BC4950C-976A-4039-BFB1-483B97A46383}"/>
    <dgm:cxn modelId="{F94E77AE-70CF-4637-93C5-74442004EE48}" srcId="{2F650C7F-5346-49B8-8258-4FD13D89BAF0}" destId="{8C050C92-A44E-4A30-A869-81E363AC9DE1}" srcOrd="2" destOrd="0" parTransId="{6E68E3A7-DC6E-4AF8-857C-5EE6585A0EB8}" sibTransId="{2D8D5433-B5F1-4643-8132-814B70ED0E5D}"/>
    <dgm:cxn modelId="{BDAB00A0-E4F5-4736-BB65-29465445A7F0}" srcId="{93FD4B05-A5B7-415C-BC43-C76AB26C9D23}" destId="{0F7D6BF7-9A4E-4476-BD11-32AD75F3150F}" srcOrd="1" destOrd="0" parTransId="{26473000-2140-43A8-93B0-D2B8BC3E1A30}" sibTransId="{F54D7A27-57DA-4E8D-9176-8593EBA6E82F}"/>
    <dgm:cxn modelId="{29FBD36F-0879-4035-BD40-031B80284351}" type="presOf" srcId="{1441AA78-99A8-4E37-B206-E6FD28CB3E77}" destId="{6788FCE5-7F81-4ADD-AE98-4FF67184253D}" srcOrd="0" destOrd="0" presId="urn:microsoft.com/office/officeart/2005/8/layout/chevron2"/>
    <dgm:cxn modelId="{CAE57AC1-2F21-406E-8B5E-3C0F4CD9A918}" srcId="{93FD4B05-A5B7-415C-BC43-C76AB26C9D23}" destId="{4EC5C552-A873-48D7-AA73-416563C5A3FC}" srcOrd="0" destOrd="0" parTransId="{18A879DD-8D49-4DEB-B387-B875321189EF}" sibTransId="{902D4867-74A5-46A5-8409-7D7350D0B033}"/>
    <dgm:cxn modelId="{D30E638A-1F85-4FF7-91BD-0646850735DC}" type="presOf" srcId="{C6EA6206-3009-4ECF-8E83-33C5FBFC71F5}" destId="{A0EF4C40-84FF-4D4B-82F4-4AF71E3D4887}" srcOrd="0" destOrd="0" presId="urn:microsoft.com/office/officeart/2005/8/layout/chevron2"/>
    <dgm:cxn modelId="{FB3C3BC2-F67A-47D9-9FAC-039796C89519}" srcId="{8C050C92-A44E-4A30-A869-81E363AC9DE1}" destId="{1441AA78-99A8-4E37-B206-E6FD28CB3E77}" srcOrd="0" destOrd="0" parTransId="{4D735AFC-CF42-49D3-9BBE-C7733499EF57}" sibTransId="{902F9CEF-E299-46E7-A394-80960772377E}"/>
    <dgm:cxn modelId="{21B270EA-E2F2-4D39-AEC0-5B6129DBE60C}" srcId="{E5D52B67-089E-45B7-835C-5A49AC844A32}" destId="{4021EB50-F294-4760-957E-B49BA7BABA10}" srcOrd="1" destOrd="0" parTransId="{8193B272-A3C4-4EFB-8A40-EE628900A9F8}" sibTransId="{AFDE9A95-B849-4E4A-8658-CD981F8158F0}"/>
    <dgm:cxn modelId="{C98F98A6-CBD7-4BC6-A6D6-C0CD18B762BA}" type="presOf" srcId="{0F7D6BF7-9A4E-4476-BD11-32AD75F3150F}" destId="{BDEEF045-1CCC-4352-A2EC-187040C2C278}" srcOrd="0" destOrd="1" presId="urn:microsoft.com/office/officeart/2005/8/layout/chevron2"/>
    <dgm:cxn modelId="{280F2518-CB4C-487B-9282-CE3B12D323DB}" type="presOf" srcId="{93FD4B05-A5B7-415C-BC43-C76AB26C9D23}" destId="{1EDFE3D7-02B7-4CBD-B87F-502D11F88227}" srcOrd="0" destOrd="0" presId="urn:microsoft.com/office/officeart/2005/8/layout/chevron2"/>
    <dgm:cxn modelId="{870B8CEA-8ADE-4DB6-9CD8-1FCC7CD728C6}" type="presOf" srcId="{4E0EE65C-CF48-4DDF-806A-F7966E01DD54}" destId="{BDC9CD4F-0DF9-404B-AC2F-13BA5A7279F5}" srcOrd="0" destOrd="0" presId="urn:microsoft.com/office/officeart/2005/8/layout/chevron2"/>
    <dgm:cxn modelId="{4838221C-4AA2-434C-9C2F-BBEAA4BC92CE}" type="presOf" srcId="{4EC5C552-A873-48D7-AA73-416563C5A3FC}" destId="{BDEEF045-1CCC-4352-A2EC-187040C2C278}" srcOrd="0" destOrd="0" presId="urn:microsoft.com/office/officeart/2005/8/layout/chevron2"/>
    <dgm:cxn modelId="{67369784-DBBB-4900-998B-EEC267B6A36F}" type="presOf" srcId="{4021EB50-F294-4760-957E-B49BA7BABA10}" destId="{A0EF4C40-84FF-4D4B-82F4-4AF71E3D4887}" srcOrd="0" destOrd="1" presId="urn:microsoft.com/office/officeart/2005/8/layout/chevron2"/>
    <dgm:cxn modelId="{0FB49906-934C-4087-9598-90B8A6FF8D15}" srcId="{E5D52B67-089E-45B7-835C-5A49AC844A32}" destId="{C6EA6206-3009-4ECF-8E83-33C5FBFC71F5}" srcOrd="0" destOrd="0" parTransId="{2A083710-0A3F-4F32-8701-FC6D3F890EEB}" sibTransId="{DBBADEF0-ABA4-4C1E-A138-37F0F9402C77}"/>
    <dgm:cxn modelId="{261A1D05-1DAA-4809-9870-F011E97E97AB}" type="presParOf" srcId="{EEDCD249-6C1E-44B0-8F32-9E54F7682AC8}" destId="{9A5138B7-AA5C-4127-B53C-75BF5B6A2233}" srcOrd="0" destOrd="0" presId="urn:microsoft.com/office/officeart/2005/8/layout/chevron2"/>
    <dgm:cxn modelId="{4C6C9249-333C-44FB-B1A4-1B7165316046}" type="presParOf" srcId="{9A5138B7-AA5C-4127-B53C-75BF5B6A2233}" destId="{BDC9CD4F-0DF9-404B-AC2F-13BA5A7279F5}" srcOrd="0" destOrd="0" presId="urn:microsoft.com/office/officeart/2005/8/layout/chevron2"/>
    <dgm:cxn modelId="{9B0EF6C2-B5F5-49E6-8D29-DEB407074FD8}" type="presParOf" srcId="{9A5138B7-AA5C-4127-B53C-75BF5B6A2233}" destId="{87FAEE06-0A8D-4273-9EAC-9E6DC1B15A69}" srcOrd="1" destOrd="0" presId="urn:microsoft.com/office/officeart/2005/8/layout/chevron2"/>
    <dgm:cxn modelId="{4A60DC54-4393-4A06-B8C3-543B11E74223}" type="presParOf" srcId="{EEDCD249-6C1E-44B0-8F32-9E54F7682AC8}" destId="{DA64DD14-10FA-44C4-8EF5-8EED2E52A51A}" srcOrd="1" destOrd="0" presId="urn:microsoft.com/office/officeart/2005/8/layout/chevron2"/>
    <dgm:cxn modelId="{2AB23BA9-32D7-4DA0-A2C4-7C7203486F48}" type="presParOf" srcId="{EEDCD249-6C1E-44B0-8F32-9E54F7682AC8}" destId="{5B75BF2D-C758-4C37-9233-3B024EE7EDBD}" srcOrd="2" destOrd="0" presId="urn:microsoft.com/office/officeart/2005/8/layout/chevron2"/>
    <dgm:cxn modelId="{BBE3963F-9EFF-4E0B-956A-FBC8F88ADC2E}" type="presParOf" srcId="{5B75BF2D-C758-4C37-9233-3B024EE7EDBD}" destId="{1EDFE3D7-02B7-4CBD-B87F-502D11F88227}" srcOrd="0" destOrd="0" presId="urn:microsoft.com/office/officeart/2005/8/layout/chevron2"/>
    <dgm:cxn modelId="{1D7403D2-E466-4901-B07C-E3657EF3F53C}" type="presParOf" srcId="{5B75BF2D-C758-4C37-9233-3B024EE7EDBD}" destId="{BDEEF045-1CCC-4352-A2EC-187040C2C278}" srcOrd="1" destOrd="0" presId="urn:microsoft.com/office/officeart/2005/8/layout/chevron2"/>
    <dgm:cxn modelId="{AFAC4C31-98F0-4C05-B360-936417F4E7E2}" type="presParOf" srcId="{EEDCD249-6C1E-44B0-8F32-9E54F7682AC8}" destId="{EE4190E3-9613-4293-A67F-AA7C7CDDE917}" srcOrd="3" destOrd="0" presId="urn:microsoft.com/office/officeart/2005/8/layout/chevron2"/>
    <dgm:cxn modelId="{C23C1498-C81E-4C32-91D0-3D26F2E07623}" type="presParOf" srcId="{EEDCD249-6C1E-44B0-8F32-9E54F7682AC8}" destId="{ABC9ABE0-E1DD-47C3-B8E8-BFEF6600E810}" srcOrd="4" destOrd="0" presId="urn:microsoft.com/office/officeart/2005/8/layout/chevron2"/>
    <dgm:cxn modelId="{8E457F92-05F4-4EF5-A09F-537F7B9CBB02}" type="presParOf" srcId="{ABC9ABE0-E1DD-47C3-B8E8-BFEF6600E810}" destId="{A84AAF00-DA57-432F-A120-D80B56AAFBD4}" srcOrd="0" destOrd="0" presId="urn:microsoft.com/office/officeart/2005/8/layout/chevron2"/>
    <dgm:cxn modelId="{9E19DDCC-497E-4B66-9C06-045FFB76EF3D}" type="presParOf" srcId="{ABC9ABE0-E1DD-47C3-B8E8-BFEF6600E810}" destId="{6788FCE5-7F81-4ADD-AE98-4FF67184253D}" srcOrd="1" destOrd="0" presId="urn:microsoft.com/office/officeart/2005/8/layout/chevron2"/>
    <dgm:cxn modelId="{57DEC95E-647A-4D7C-A0A8-4E6312B70612}" type="presParOf" srcId="{EEDCD249-6C1E-44B0-8F32-9E54F7682AC8}" destId="{6A4B125B-2267-4B2C-8C44-468F880A0056}" srcOrd="5" destOrd="0" presId="urn:microsoft.com/office/officeart/2005/8/layout/chevron2"/>
    <dgm:cxn modelId="{EE69C6DF-F700-4B82-BB39-B724F41DB444}" type="presParOf" srcId="{EEDCD249-6C1E-44B0-8F32-9E54F7682AC8}" destId="{66BC75FF-DB97-4632-84F4-1FAD0A31A281}" srcOrd="6" destOrd="0" presId="urn:microsoft.com/office/officeart/2005/8/layout/chevron2"/>
    <dgm:cxn modelId="{C77AABCA-F38D-4DFA-8059-10211340C932}" type="presParOf" srcId="{66BC75FF-DB97-4632-84F4-1FAD0A31A281}" destId="{FAF2BFB7-4E8E-4C65-AAE3-48037E0E2A7B}" srcOrd="0" destOrd="0" presId="urn:microsoft.com/office/officeart/2005/8/layout/chevron2"/>
    <dgm:cxn modelId="{11BEB9C9-986E-46D1-8A70-E970A4E3C2AB}" type="presParOf" srcId="{66BC75FF-DB97-4632-84F4-1FAD0A31A281}" destId="{A0EF4C40-84FF-4D4B-82F4-4AF71E3D48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ECF09-3941-449C-AD2A-614B977B6211}">
      <dsp:nvSpPr>
        <dsp:cNvPr id="0" name=""/>
        <dsp:cNvSpPr/>
      </dsp:nvSpPr>
      <dsp:spPr>
        <a:xfrm>
          <a:off x="3411095" y="2430306"/>
          <a:ext cx="2321808" cy="232180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Nuova struttura organizzativa</a:t>
          </a:r>
          <a:endParaRPr lang="en-US" sz="2400" kern="1200" dirty="0"/>
        </a:p>
      </dsp:txBody>
      <dsp:txXfrm>
        <a:off x="3751116" y="2770327"/>
        <a:ext cx="1641766" cy="1641766"/>
      </dsp:txXfrm>
    </dsp:sp>
    <dsp:sp modelId="{E937ADD5-7EDE-4A60-B051-5DD2E6D6F007}">
      <dsp:nvSpPr>
        <dsp:cNvPr id="0" name=""/>
        <dsp:cNvSpPr/>
      </dsp:nvSpPr>
      <dsp:spPr>
        <a:xfrm rot="11700000">
          <a:off x="1655896" y="2710371"/>
          <a:ext cx="1727087" cy="66171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2391F-ECC1-44A7-9BEA-5E9B6F7A6AC3}">
      <dsp:nvSpPr>
        <dsp:cNvPr id="0" name=""/>
        <dsp:cNvSpPr/>
      </dsp:nvSpPr>
      <dsp:spPr>
        <a:xfrm>
          <a:off x="582462" y="1935440"/>
          <a:ext cx="2205717" cy="176457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Responsabilità</a:t>
          </a:r>
          <a:endParaRPr lang="en-US" sz="2200" kern="1200" dirty="0"/>
        </a:p>
      </dsp:txBody>
      <dsp:txXfrm>
        <a:off x="634145" y="1987123"/>
        <a:ext cx="2102351" cy="1661208"/>
      </dsp:txXfrm>
    </dsp:sp>
    <dsp:sp modelId="{3FE8222D-C6EF-4E0A-8326-27A8D4549DA0}">
      <dsp:nvSpPr>
        <dsp:cNvPr id="0" name=""/>
        <dsp:cNvSpPr/>
      </dsp:nvSpPr>
      <dsp:spPr>
        <a:xfrm rot="14700000">
          <a:off x="2810406" y="1334479"/>
          <a:ext cx="1727087" cy="66171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F27E2-684C-402C-8CB0-EA3B3ADE50BC}">
      <dsp:nvSpPr>
        <dsp:cNvPr id="0" name=""/>
        <dsp:cNvSpPr/>
      </dsp:nvSpPr>
      <dsp:spPr>
        <a:xfrm>
          <a:off x="2206142" y="413"/>
          <a:ext cx="2205717" cy="1764574"/>
        </a:xfrm>
        <a:prstGeom prst="roundRect">
          <a:avLst>
            <a:gd name="adj" fmla="val 1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Tempistiche</a:t>
          </a:r>
          <a:endParaRPr lang="en-US" sz="2200" kern="1200" dirty="0"/>
        </a:p>
      </dsp:txBody>
      <dsp:txXfrm>
        <a:off x="2257825" y="52096"/>
        <a:ext cx="2102351" cy="1661208"/>
      </dsp:txXfrm>
    </dsp:sp>
    <dsp:sp modelId="{0303B656-C560-44AE-8EBE-45A6712750FC}">
      <dsp:nvSpPr>
        <dsp:cNvPr id="0" name=""/>
        <dsp:cNvSpPr/>
      </dsp:nvSpPr>
      <dsp:spPr>
        <a:xfrm rot="17700000">
          <a:off x="4606505" y="1334479"/>
          <a:ext cx="1727087" cy="66171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D73800-824F-405E-8141-7B9FB919A3D3}">
      <dsp:nvSpPr>
        <dsp:cNvPr id="0" name=""/>
        <dsp:cNvSpPr/>
      </dsp:nvSpPr>
      <dsp:spPr>
        <a:xfrm>
          <a:off x="4732140" y="413"/>
          <a:ext cx="2205717" cy="1764574"/>
        </a:xfrm>
        <a:prstGeom prst="roundRect">
          <a:avLst>
            <a:gd name="adj" fmla="val 1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Ownership</a:t>
          </a:r>
          <a:endParaRPr lang="en-US" sz="2200" kern="1200" dirty="0"/>
        </a:p>
      </dsp:txBody>
      <dsp:txXfrm>
        <a:off x="4783823" y="52096"/>
        <a:ext cx="2102351" cy="1661208"/>
      </dsp:txXfrm>
    </dsp:sp>
    <dsp:sp modelId="{BB6E68D9-1715-480E-B2AC-2D82D35293A8}">
      <dsp:nvSpPr>
        <dsp:cNvPr id="0" name=""/>
        <dsp:cNvSpPr/>
      </dsp:nvSpPr>
      <dsp:spPr>
        <a:xfrm rot="20700000">
          <a:off x="5761015" y="2710371"/>
          <a:ext cx="1727087" cy="66171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41A034-F19F-4C6D-A906-9683EEC10664}">
      <dsp:nvSpPr>
        <dsp:cNvPr id="0" name=""/>
        <dsp:cNvSpPr/>
      </dsp:nvSpPr>
      <dsp:spPr>
        <a:xfrm>
          <a:off x="6355820" y="1935440"/>
          <a:ext cx="2205717" cy="1764574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Nuova programmazione 2014-2020</a:t>
          </a:r>
          <a:endParaRPr lang="en-US" sz="2200" kern="1200" dirty="0"/>
        </a:p>
      </dsp:txBody>
      <dsp:txXfrm>
        <a:off x="6407503" y="1987123"/>
        <a:ext cx="2102351" cy="16612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DD819DC-C808-4017-A3C3-BFAACB0115BA}" type="datetimeFigureOut">
              <a:rPr lang="it-IT"/>
              <a:pPr>
                <a:defRPr/>
              </a:pPr>
              <a:t>16/06/2014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A7AC8BD-7E59-456C-8A09-44F658F815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6774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6C6F1B6-1336-44D7-ABF6-AA36C3EC1BB2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1261C2-725D-4AE0-A39B-3C92E163DA3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99757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sz="1600" dirty="0" smtClean="0"/>
              <a:t>Regione molto attiva a livello europeo e internazionale, infatti negli ultimi anni sono aumentati il n° di progetti, aumentati i finanziamenti ricevuti, aumentate le reti di cui la Regione fa parte</a:t>
            </a:r>
          </a:p>
          <a:p>
            <a:endParaRPr lang="en-US" sz="1600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F6BBE20-EB9E-47C4-8212-9E60A75A5816}" type="slidenum">
              <a:rPr lang="it-IT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it-IT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sz="1600" dirty="0" smtClean="0"/>
              <a:t>Regione molto attiva a livello europeo e internazionale, infatti negli ultimi anni sono aumentati il n° di progetti, aumentati i finanziamenti ricevuti, aumentate le reti di cui la Regione fa parte</a:t>
            </a:r>
          </a:p>
          <a:p>
            <a:endParaRPr lang="en-US" sz="1600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F6BBE20-EB9E-47C4-8212-9E60A75A5816}" type="slidenum">
              <a:rPr lang="it-IT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it-IT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sz="1600" dirty="0" smtClean="0"/>
              <a:t>Regione molto attiva a livello europeo e internazionale, infatti negli ultimi anni sono aumentati il n° di progetti, aumentati i finanziamenti ricevuti, aumentate le reti di cui la Regione fa parte</a:t>
            </a:r>
          </a:p>
          <a:p>
            <a:endParaRPr lang="en-US" sz="1600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F6BBE20-EB9E-47C4-8212-9E60A75A5816}" type="slidenum">
              <a:rPr lang="it-IT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it-IT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60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520ED6-B998-4004-90F1-AF8F1BEAFCB0}" type="slidenum">
              <a:rPr lang="it-IT" smtClean="0"/>
              <a:pPr>
                <a:defRPr/>
              </a:pPr>
              <a:t>5</a:t>
            </a:fld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60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1E6B9D-63BE-42F6-A518-4955833EFB62}" type="slidenum">
              <a:rPr lang="it-IT" smtClean="0"/>
              <a:pPr>
                <a:defRPr/>
              </a:pPr>
              <a:t>6</a:t>
            </a:fld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4C396-FDE3-4CFB-92E6-466CE7B56101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6F427-3CAC-49A0-B3D8-17A58FE98479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AF4C7-D124-4292-AD98-D853F18A3D3D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6D1C4-04C5-473D-9E76-C310960AF0A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9FBCF-7ABE-46BA-B283-0AEB254E3EFD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A5EC3-34AB-430C-9945-DE0F76BA304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0170D-CA58-4A38-87EE-7E98E56BFD4C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6F747-F876-4163-B295-4C7BB261ABE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22A74-9519-4EC0-B454-FB262656CD4C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240C0-B6A3-43C4-89FE-E18972CEA9D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8F882-36AB-4D11-8C9E-D7BE2EC3891E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BB7DB-1117-4CCF-A2DE-1D21BE5549B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241AC-5160-4C9B-B57A-BC9DDB49AFF0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2F5EE-C303-4EC3-973D-6FBD4A2EE18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23467-22C2-4C1D-9F63-BB68053ED609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99AE-3B62-4C6C-9AF5-3EB30494F35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D18CF-4EA6-4DB5-BABF-7638951B659A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E1E04-8278-4E69-B330-B7A2E33B4F59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DCEBF-3592-4897-8D09-AADE54D71D96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1284F-356F-42F5-BFFA-710B5DE6E7A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B3F0D-02E0-4D2D-B1F2-425D7DDF521F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9C318-76D2-4B48-A936-D8E50CE0F9B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C6789-5907-4FAB-8FA0-9FAFA881CD6E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59B51-7E11-465B-B079-463C917EB023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9E920-FD39-4958-8600-3C3EA455890F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05D32-78FE-4EE0-B291-D2F4B5B336B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B61EA-67BC-4279-B653-19C89D4677E3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03AAD-AD2C-4C61-9FB6-74CD89F103C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CECE6-B7DD-4279-A09A-FD298BB5FABD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8407F-F1BB-46CE-A718-DCE4639B3F24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39752" y="0"/>
            <a:ext cx="6804248" cy="98072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75252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39752" y="0"/>
            <a:ext cx="6804248" cy="980728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2" y="2174877"/>
            <a:ext cx="4040188" cy="38464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7"/>
            <a:ext cx="4041775" cy="38464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2A730-AB36-453A-82E4-52FCA61119F2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233C9-65CF-4117-B1E8-7C58D5665C1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39752" y="0"/>
            <a:ext cx="6804248" cy="98072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6" y="1196752"/>
            <a:ext cx="3008313" cy="73000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1196753"/>
            <a:ext cx="5111751" cy="48245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916834"/>
            <a:ext cx="3008313" cy="41044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1124745"/>
            <a:ext cx="5486400" cy="360283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653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1268760"/>
            <a:ext cx="9144000" cy="475252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5"/>
            <a:ext cx="2057400" cy="4896544"/>
          </a:xfrm>
        </p:spPr>
        <p:txBody>
          <a:bodyPr vert="eaVert"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5"/>
            <a:ext cx="6019800" cy="4896544"/>
          </a:xfrm>
        </p:spPr>
        <p:txBody>
          <a:bodyPr vert="eaVert"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AABA7-C87B-4233-9C6D-A29402E29CF2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E3FCD-17AD-458F-8604-610B197B1091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0EBEA-CCF7-4315-B7EF-419250BF888B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A3FCB-9C94-47F7-BEEE-7E99D86FD79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F75B5-EB1D-4C9B-9B1A-6D4EA31DE305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8263F-EB2A-4E39-83C1-33D35476E682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973A3-CE0E-463A-92AB-C740D846B722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DCC9-3057-457C-BE17-A19E39ED1BD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86493-FC7E-4739-B3DB-ED4F1438BD66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41A2F-6F35-4CC3-8662-83ACF713A17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32223-9824-4974-B0C1-F8B75FC48836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C07DD-EA3B-48E5-9F72-9D51CD8098A8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ttangolo 8"/>
          <p:cNvSpPr>
            <a:spLocks noChangeArrowheads="1"/>
          </p:cNvSpPr>
          <p:nvPr/>
        </p:nvSpPr>
        <p:spPr bwMode="auto">
          <a:xfrm>
            <a:off x="768350" y="1560513"/>
            <a:ext cx="8375650" cy="1662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6000" b="1">
                <a:solidFill>
                  <a:srgbClr val="0D0D0D"/>
                </a:solidFill>
                <a:latin typeface="Andalus" pitchFamily="18" charset="-78"/>
                <a:cs typeface="Andalus" pitchFamily="18" charset="-78"/>
              </a:rPr>
              <a:t>CReMPE </a:t>
            </a:r>
          </a:p>
          <a:p>
            <a:pPr algn="ctr">
              <a:defRPr/>
            </a:pPr>
            <a:r>
              <a:rPr lang="it-IT" sz="2400" b="1" i="1">
                <a:solidFill>
                  <a:srgbClr val="0D0D0D"/>
                </a:solidFill>
                <a:latin typeface="Andalus" pitchFamily="18" charset="-78"/>
                <a:cs typeface="Andalus" pitchFamily="18" charset="-78"/>
              </a:rPr>
              <a:t>Regional Coordination Centre for European Project Management</a:t>
            </a:r>
            <a:endParaRPr lang="it-IT" sz="2400" i="1">
              <a:solidFill>
                <a:srgbClr val="0D0D0D"/>
              </a:solidFill>
              <a:latin typeface="Andalus" pitchFamily="18" charset="-78"/>
              <a:cs typeface="Andalus" pitchFamily="18" charset="-78"/>
            </a:endParaRPr>
          </a:p>
          <a:p>
            <a:pPr algn="ctr">
              <a:defRPr/>
            </a:pPr>
            <a:endParaRPr lang="it-IT">
              <a:solidFill>
                <a:srgbClr val="0D0D0D"/>
              </a:solidFill>
            </a:endParaRPr>
          </a:p>
        </p:txBody>
      </p:sp>
      <p:pic>
        <p:nvPicPr>
          <p:cNvPr id="1027" name="Immagin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513" y="0"/>
            <a:ext cx="804863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ttangolo 1"/>
          <p:cNvSpPr>
            <a:spLocks noChangeArrowheads="1"/>
          </p:cNvSpPr>
          <p:nvPr/>
        </p:nvSpPr>
        <p:spPr bwMode="auto">
          <a:xfrm>
            <a:off x="781050" y="3644900"/>
            <a:ext cx="8362950" cy="1323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en-GB" sz="4000" b="1">
                <a:solidFill>
                  <a:srgbClr val="215968"/>
                </a:solidFill>
                <a:latin typeface="Calibri" pitchFamily="34" charset="0"/>
                <a:cs typeface="Andalus" pitchFamily="18" charset="-78"/>
              </a:rPr>
              <a:t>Strategia regionale, struttura e organizzazione per i progetti europei</a:t>
            </a:r>
          </a:p>
        </p:txBody>
      </p:sp>
      <p:pic>
        <p:nvPicPr>
          <p:cNvPr id="1029" name="Immagine 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374900" y="260350"/>
            <a:ext cx="51625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riangolo rettangolo 2"/>
          <p:cNvSpPr/>
          <p:nvPr userDrawn="1"/>
        </p:nvSpPr>
        <p:spPr>
          <a:xfrm rot="5400000">
            <a:off x="-20638" y="-19050"/>
            <a:ext cx="312738" cy="344488"/>
          </a:xfrm>
          <a:custGeom>
            <a:avLst/>
            <a:gdLst>
              <a:gd name="connsiteX0" fmla="*/ 0 w 256071"/>
              <a:gd name="connsiteY0" fmla="*/ 216026 h 216026"/>
              <a:gd name="connsiteX1" fmla="*/ 0 w 256071"/>
              <a:gd name="connsiteY1" fmla="*/ 0 h 216026"/>
              <a:gd name="connsiteX2" fmla="*/ 256071 w 256071"/>
              <a:gd name="connsiteY2" fmla="*/ 216026 h 216026"/>
              <a:gd name="connsiteX3" fmla="*/ 0 w 256071"/>
              <a:gd name="connsiteY3" fmla="*/ 216026 h 216026"/>
              <a:gd name="connsiteX0" fmla="*/ 0 w 256071"/>
              <a:gd name="connsiteY0" fmla="*/ 251748 h 251748"/>
              <a:gd name="connsiteX1" fmla="*/ 2380 w 256071"/>
              <a:gd name="connsiteY1" fmla="*/ 0 h 251748"/>
              <a:gd name="connsiteX2" fmla="*/ 256071 w 256071"/>
              <a:gd name="connsiteY2" fmla="*/ 251748 h 251748"/>
              <a:gd name="connsiteX3" fmla="*/ 0 w 256071"/>
              <a:gd name="connsiteY3" fmla="*/ 251748 h 251748"/>
              <a:gd name="connsiteX0" fmla="*/ 0 w 256071"/>
              <a:gd name="connsiteY0" fmla="*/ 251748 h 251748"/>
              <a:gd name="connsiteX1" fmla="*/ 2380 w 256071"/>
              <a:gd name="connsiteY1" fmla="*/ 0 h 251748"/>
              <a:gd name="connsiteX2" fmla="*/ 256071 w 256071"/>
              <a:gd name="connsiteY2" fmla="*/ 251748 h 251748"/>
              <a:gd name="connsiteX3" fmla="*/ 0 w 256071"/>
              <a:gd name="connsiteY3" fmla="*/ 251748 h 251748"/>
              <a:gd name="connsiteX0" fmla="*/ 0 w 256071"/>
              <a:gd name="connsiteY0" fmla="*/ 251748 h 251748"/>
              <a:gd name="connsiteX1" fmla="*/ 2380 w 256071"/>
              <a:gd name="connsiteY1" fmla="*/ 0 h 251748"/>
              <a:gd name="connsiteX2" fmla="*/ 256071 w 256071"/>
              <a:gd name="connsiteY2" fmla="*/ 251748 h 251748"/>
              <a:gd name="connsiteX3" fmla="*/ 0 w 256071"/>
              <a:gd name="connsiteY3" fmla="*/ 251748 h 251748"/>
              <a:gd name="connsiteX0" fmla="*/ 0 w 244168"/>
              <a:gd name="connsiteY0" fmla="*/ 251748 h 251748"/>
              <a:gd name="connsiteX1" fmla="*/ 2380 w 244168"/>
              <a:gd name="connsiteY1" fmla="*/ 0 h 251748"/>
              <a:gd name="connsiteX2" fmla="*/ 244168 w 244168"/>
              <a:gd name="connsiteY2" fmla="*/ 251748 h 251748"/>
              <a:gd name="connsiteX3" fmla="*/ 0 w 244168"/>
              <a:gd name="connsiteY3" fmla="*/ 251748 h 251748"/>
              <a:gd name="connsiteX0" fmla="*/ 0 w 244168"/>
              <a:gd name="connsiteY0" fmla="*/ 251748 h 251748"/>
              <a:gd name="connsiteX1" fmla="*/ 2380 w 244168"/>
              <a:gd name="connsiteY1" fmla="*/ 0 h 251748"/>
              <a:gd name="connsiteX2" fmla="*/ 244168 w 244168"/>
              <a:gd name="connsiteY2" fmla="*/ 251748 h 251748"/>
              <a:gd name="connsiteX3" fmla="*/ 0 w 244168"/>
              <a:gd name="connsiteY3" fmla="*/ 251748 h 251748"/>
              <a:gd name="connsiteX0" fmla="*/ 190 w 244358"/>
              <a:gd name="connsiteY0" fmla="*/ 268419 h 268419"/>
              <a:gd name="connsiteX1" fmla="*/ 233 w 244358"/>
              <a:gd name="connsiteY1" fmla="*/ 0 h 268419"/>
              <a:gd name="connsiteX2" fmla="*/ 244358 w 244358"/>
              <a:gd name="connsiteY2" fmla="*/ 268419 h 268419"/>
              <a:gd name="connsiteX3" fmla="*/ 190 w 244358"/>
              <a:gd name="connsiteY3" fmla="*/ 268419 h 268419"/>
              <a:gd name="connsiteX0" fmla="*/ 190 w 244358"/>
              <a:gd name="connsiteY0" fmla="*/ 268419 h 268419"/>
              <a:gd name="connsiteX1" fmla="*/ 233 w 244358"/>
              <a:gd name="connsiteY1" fmla="*/ 0 h 268419"/>
              <a:gd name="connsiteX2" fmla="*/ 244358 w 244358"/>
              <a:gd name="connsiteY2" fmla="*/ 268419 h 268419"/>
              <a:gd name="connsiteX3" fmla="*/ 190 w 244358"/>
              <a:gd name="connsiteY3" fmla="*/ 268419 h 268419"/>
              <a:gd name="connsiteX0" fmla="*/ 0 w 244168"/>
              <a:gd name="connsiteY0" fmla="*/ 347702 h 347702"/>
              <a:gd name="connsiteX1" fmla="*/ 2637 w 244168"/>
              <a:gd name="connsiteY1" fmla="*/ 0 h 347702"/>
              <a:gd name="connsiteX2" fmla="*/ 244168 w 244168"/>
              <a:gd name="connsiteY2" fmla="*/ 347702 h 347702"/>
              <a:gd name="connsiteX3" fmla="*/ 0 w 244168"/>
              <a:gd name="connsiteY3" fmla="*/ 347702 h 347702"/>
              <a:gd name="connsiteX0" fmla="*/ 0 w 244168"/>
              <a:gd name="connsiteY0" fmla="*/ 347702 h 347702"/>
              <a:gd name="connsiteX1" fmla="*/ 2637 w 244168"/>
              <a:gd name="connsiteY1" fmla="*/ 0 h 347702"/>
              <a:gd name="connsiteX2" fmla="*/ 244168 w 244168"/>
              <a:gd name="connsiteY2" fmla="*/ 347702 h 347702"/>
              <a:gd name="connsiteX3" fmla="*/ 0 w 244168"/>
              <a:gd name="connsiteY3" fmla="*/ 347702 h 347702"/>
              <a:gd name="connsiteX0" fmla="*/ 0 w 244168"/>
              <a:gd name="connsiteY0" fmla="*/ 347702 h 347702"/>
              <a:gd name="connsiteX1" fmla="*/ 2637 w 244168"/>
              <a:gd name="connsiteY1" fmla="*/ 0 h 347702"/>
              <a:gd name="connsiteX2" fmla="*/ 244168 w 244168"/>
              <a:gd name="connsiteY2" fmla="*/ 347702 h 347702"/>
              <a:gd name="connsiteX3" fmla="*/ 0 w 244168"/>
              <a:gd name="connsiteY3" fmla="*/ 347702 h 347702"/>
              <a:gd name="connsiteX0" fmla="*/ 0 w 244168"/>
              <a:gd name="connsiteY0" fmla="*/ 347702 h 347702"/>
              <a:gd name="connsiteX1" fmla="*/ 2637 w 244168"/>
              <a:gd name="connsiteY1" fmla="*/ 0 h 347702"/>
              <a:gd name="connsiteX2" fmla="*/ 244168 w 244168"/>
              <a:gd name="connsiteY2" fmla="*/ 347702 h 347702"/>
              <a:gd name="connsiteX3" fmla="*/ 0 w 244168"/>
              <a:gd name="connsiteY3" fmla="*/ 347702 h 347702"/>
              <a:gd name="connsiteX0" fmla="*/ 0 w 303836"/>
              <a:gd name="connsiteY0" fmla="*/ 347702 h 347705"/>
              <a:gd name="connsiteX1" fmla="*/ 2637 w 303836"/>
              <a:gd name="connsiteY1" fmla="*/ 0 h 347705"/>
              <a:gd name="connsiteX2" fmla="*/ 303836 w 303836"/>
              <a:gd name="connsiteY2" fmla="*/ 347705 h 347705"/>
              <a:gd name="connsiteX3" fmla="*/ 0 w 303836"/>
              <a:gd name="connsiteY3" fmla="*/ 347702 h 347705"/>
              <a:gd name="connsiteX0" fmla="*/ 0 w 303836"/>
              <a:gd name="connsiteY0" fmla="*/ 347702 h 347705"/>
              <a:gd name="connsiteX1" fmla="*/ 2637 w 303836"/>
              <a:gd name="connsiteY1" fmla="*/ 0 h 347705"/>
              <a:gd name="connsiteX2" fmla="*/ 303836 w 303836"/>
              <a:gd name="connsiteY2" fmla="*/ 347705 h 347705"/>
              <a:gd name="connsiteX3" fmla="*/ 0 w 303836"/>
              <a:gd name="connsiteY3" fmla="*/ 347702 h 347705"/>
              <a:gd name="connsiteX0" fmla="*/ 0 w 303836"/>
              <a:gd name="connsiteY0" fmla="*/ 347702 h 347705"/>
              <a:gd name="connsiteX1" fmla="*/ 2637 w 303836"/>
              <a:gd name="connsiteY1" fmla="*/ 0 h 347705"/>
              <a:gd name="connsiteX2" fmla="*/ 303836 w 303836"/>
              <a:gd name="connsiteY2" fmla="*/ 347705 h 347705"/>
              <a:gd name="connsiteX3" fmla="*/ 0 w 303836"/>
              <a:gd name="connsiteY3" fmla="*/ 347702 h 347705"/>
              <a:gd name="connsiteX0" fmla="*/ 2656 w 306492"/>
              <a:gd name="connsiteY0" fmla="*/ 345062 h 345065"/>
              <a:gd name="connsiteX1" fmla="*/ 101 w 306492"/>
              <a:gd name="connsiteY1" fmla="*/ 0 h 345065"/>
              <a:gd name="connsiteX2" fmla="*/ 306492 w 306492"/>
              <a:gd name="connsiteY2" fmla="*/ 345065 h 345065"/>
              <a:gd name="connsiteX3" fmla="*/ 2656 w 306492"/>
              <a:gd name="connsiteY3" fmla="*/ 345062 h 345065"/>
              <a:gd name="connsiteX0" fmla="*/ 2656 w 306492"/>
              <a:gd name="connsiteY0" fmla="*/ 345062 h 345065"/>
              <a:gd name="connsiteX1" fmla="*/ 101 w 306492"/>
              <a:gd name="connsiteY1" fmla="*/ 0 h 345065"/>
              <a:gd name="connsiteX2" fmla="*/ 306492 w 306492"/>
              <a:gd name="connsiteY2" fmla="*/ 345065 h 345065"/>
              <a:gd name="connsiteX3" fmla="*/ 2656 w 306492"/>
              <a:gd name="connsiteY3" fmla="*/ 345062 h 345065"/>
              <a:gd name="connsiteX0" fmla="*/ 2656 w 306492"/>
              <a:gd name="connsiteY0" fmla="*/ 345062 h 345065"/>
              <a:gd name="connsiteX1" fmla="*/ 101 w 306492"/>
              <a:gd name="connsiteY1" fmla="*/ 0 h 345065"/>
              <a:gd name="connsiteX2" fmla="*/ 306492 w 306492"/>
              <a:gd name="connsiteY2" fmla="*/ 345065 h 345065"/>
              <a:gd name="connsiteX3" fmla="*/ 2656 w 306492"/>
              <a:gd name="connsiteY3" fmla="*/ 345062 h 345065"/>
              <a:gd name="connsiteX0" fmla="*/ 2656 w 306492"/>
              <a:gd name="connsiteY0" fmla="*/ 345062 h 345065"/>
              <a:gd name="connsiteX1" fmla="*/ 101 w 306492"/>
              <a:gd name="connsiteY1" fmla="*/ 0 h 345065"/>
              <a:gd name="connsiteX2" fmla="*/ 306492 w 306492"/>
              <a:gd name="connsiteY2" fmla="*/ 345065 h 345065"/>
              <a:gd name="connsiteX3" fmla="*/ 2656 w 306492"/>
              <a:gd name="connsiteY3" fmla="*/ 345062 h 34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492" h="345065">
                <a:moveTo>
                  <a:pt x="2656" y="345062"/>
                </a:moveTo>
                <a:cubicBezTo>
                  <a:pt x="3449" y="261146"/>
                  <a:pt x="-692" y="83916"/>
                  <a:pt x="101" y="0"/>
                </a:cubicBezTo>
                <a:cubicBezTo>
                  <a:pt x="25192" y="224850"/>
                  <a:pt x="157838" y="330995"/>
                  <a:pt x="306492" y="345065"/>
                </a:cubicBezTo>
                <a:lnTo>
                  <a:pt x="2656" y="3450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07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AE9BC1-0B0A-4A8F-9D26-139703C1764A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4714F9-E94D-429F-A716-BDFAADBEBFD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8"/>
          <p:cNvSpPr>
            <a:spLocks noChangeArrowheads="1"/>
          </p:cNvSpPr>
          <p:nvPr/>
        </p:nvSpPr>
        <p:spPr bwMode="auto">
          <a:xfrm>
            <a:off x="768350" y="1560513"/>
            <a:ext cx="8375650" cy="15081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5400" b="1">
                <a:solidFill>
                  <a:srgbClr val="0D0D0D"/>
                </a:solidFill>
                <a:latin typeface="Andalus" pitchFamily="18" charset="-78"/>
                <a:cs typeface="Andalus" pitchFamily="18" charset="-78"/>
              </a:rPr>
              <a:t>CReMPE </a:t>
            </a:r>
            <a:endParaRPr lang="it-IT" b="1">
              <a:solidFill>
                <a:srgbClr val="0D0D0D"/>
              </a:solidFill>
              <a:latin typeface="Andalus" pitchFamily="18" charset="-78"/>
              <a:cs typeface="Andalus" pitchFamily="18" charset="-78"/>
            </a:endParaRPr>
          </a:p>
          <a:p>
            <a:pPr algn="ctr">
              <a:defRPr/>
            </a:pPr>
            <a:r>
              <a:rPr lang="it-IT" sz="2000" b="1" i="1">
                <a:solidFill>
                  <a:srgbClr val="0D0D0D"/>
                </a:solidFill>
                <a:latin typeface="Andalus" pitchFamily="18" charset="-78"/>
                <a:cs typeface="Andalus" pitchFamily="18" charset="-78"/>
              </a:rPr>
              <a:t>Coordinamento Regionale per il Management e la Progettazione Europea</a:t>
            </a:r>
            <a:endParaRPr lang="it-IT" sz="2000" i="1">
              <a:solidFill>
                <a:srgbClr val="0D0D0D"/>
              </a:solidFill>
              <a:latin typeface="Andalus" pitchFamily="18" charset="-78"/>
              <a:cs typeface="Andalus" pitchFamily="18" charset="-78"/>
            </a:endParaRPr>
          </a:p>
          <a:p>
            <a:pPr algn="ctr">
              <a:defRPr/>
            </a:pPr>
            <a:endParaRPr lang="it-IT">
              <a:solidFill>
                <a:srgbClr val="0D0D0D"/>
              </a:solidFill>
            </a:endParaRPr>
          </a:p>
        </p:txBody>
      </p:sp>
      <p:pic>
        <p:nvPicPr>
          <p:cNvPr id="15363" name="Immagin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513" y="0"/>
            <a:ext cx="804863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Immagine 4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374900" y="260350"/>
            <a:ext cx="51625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42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741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10E0F2C-A914-432B-92D4-C9793D9F2CC2}" type="datetimeFigureOut">
              <a:rPr lang="it-IT"/>
              <a:pPr>
                <a:defRPr/>
              </a:pPr>
              <a:t>16/06/2014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A14E81-7511-4B75-91D2-1E9672EA2C82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titolo 1"/>
          <p:cNvSpPr>
            <a:spLocks noGrp="1"/>
          </p:cNvSpPr>
          <p:nvPr>
            <p:ph type="title"/>
          </p:nvPr>
        </p:nvSpPr>
        <p:spPr bwMode="auto">
          <a:xfrm>
            <a:off x="1835150" y="0"/>
            <a:ext cx="73088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Titolo</a:t>
            </a:r>
          </a:p>
        </p:txBody>
      </p:sp>
      <p:sp>
        <p:nvSpPr>
          <p:cNvPr id="296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0" y="1268413"/>
            <a:ext cx="9144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pic>
        <p:nvPicPr>
          <p:cNvPr id="29700" name="Immagine 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68313" y="6232525"/>
            <a:ext cx="3598862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ttore 1 8"/>
          <p:cNvCxnSpPr/>
          <p:nvPr/>
        </p:nvCxnSpPr>
        <p:spPr>
          <a:xfrm>
            <a:off x="0" y="6021388"/>
            <a:ext cx="9144000" cy="0"/>
          </a:xfrm>
          <a:prstGeom prst="line">
            <a:avLst/>
          </a:prstGeom>
          <a:ln w="25400" cmpd="sng">
            <a:solidFill>
              <a:srgbClr val="006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singolo angolo arrotondato 3"/>
          <p:cNvSpPr/>
          <p:nvPr/>
        </p:nvSpPr>
        <p:spPr>
          <a:xfrm flipV="1">
            <a:off x="0" y="0"/>
            <a:ext cx="2123728" cy="980728"/>
          </a:xfrm>
          <a:prstGeom prst="round1Rect">
            <a:avLst>
              <a:gd name="adj" fmla="val 50000"/>
            </a:avLst>
          </a:prstGeom>
          <a:solidFill>
            <a:srgbClr val="00648C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anchor="ctr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it-IT" sz="4000" b="1" dirty="0" err="1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CReMPE</a:t>
            </a:r>
            <a:r>
              <a:rPr lang="it-IT" sz="4000" b="1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</a:t>
            </a:r>
            <a:endParaRPr lang="en-GB" sz="4000" dirty="0">
              <a:solidFill>
                <a:schemeClr val="bg1"/>
              </a:solidFill>
            </a:endParaRPr>
          </a:p>
        </p:txBody>
      </p:sp>
      <p:cxnSp>
        <p:nvCxnSpPr>
          <p:cNvPr id="11" name="Connettore 1 10"/>
          <p:cNvCxnSpPr/>
          <p:nvPr/>
        </p:nvCxnSpPr>
        <p:spPr>
          <a:xfrm>
            <a:off x="2411413" y="1052513"/>
            <a:ext cx="6732587" cy="0"/>
          </a:xfrm>
          <a:prstGeom prst="line">
            <a:avLst/>
          </a:prstGeom>
          <a:ln w="25400" cmpd="sng">
            <a:solidFill>
              <a:srgbClr val="006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4" name="Immagine 9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5257800" y="6153150"/>
            <a:ext cx="333533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6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0" y="1268413"/>
            <a:ext cx="9144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/>
          </a:p>
        </p:txBody>
      </p:sp>
      <p:pic>
        <p:nvPicPr>
          <p:cNvPr id="43011" name="Immagin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6232525"/>
            <a:ext cx="3598862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ttore 1 8"/>
          <p:cNvCxnSpPr/>
          <p:nvPr/>
        </p:nvCxnSpPr>
        <p:spPr>
          <a:xfrm>
            <a:off x="0" y="6021388"/>
            <a:ext cx="9144000" cy="0"/>
          </a:xfrm>
          <a:prstGeom prst="line">
            <a:avLst/>
          </a:prstGeom>
          <a:ln w="25400" cmpd="sng">
            <a:solidFill>
              <a:srgbClr val="0064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con singolo angolo arrotondato 3"/>
          <p:cNvSpPr/>
          <p:nvPr/>
        </p:nvSpPr>
        <p:spPr>
          <a:xfrm flipV="1">
            <a:off x="0" y="0"/>
            <a:ext cx="2123728" cy="980728"/>
          </a:xfrm>
          <a:prstGeom prst="round1Rect">
            <a:avLst>
              <a:gd name="adj" fmla="val 50000"/>
            </a:avLst>
          </a:prstGeom>
          <a:solidFill>
            <a:srgbClr val="00648C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anchor="ctr"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it-IT" sz="4000" b="1" dirty="0" err="1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CReMPE</a:t>
            </a:r>
            <a:r>
              <a:rPr lang="it-IT" sz="4000" b="1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 </a:t>
            </a:r>
            <a:endParaRPr lang="en-GB" sz="4000" dirty="0">
              <a:solidFill>
                <a:schemeClr val="bg1"/>
              </a:solidFill>
            </a:endParaRPr>
          </a:p>
        </p:txBody>
      </p:sp>
      <p:pic>
        <p:nvPicPr>
          <p:cNvPr id="43014" name="Immagine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6153150"/>
            <a:ext cx="333533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4.xml"/><Relationship Id="rId7" Type="http://schemas.openxmlformats.org/officeDocument/2006/relationships/slide" Target="slide20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5.xml"/><Relationship Id="rId7" Type="http://schemas.openxmlformats.org/officeDocument/2006/relationships/slide" Target="slide20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egenas.eu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sialon.eu/en" TargetMode="Externa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ottotitolo 1"/>
          <p:cNvSpPr>
            <a:spLocks noGrp="1"/>
          </p:cNvSpPr>
          <p:nvPr>
            <p:ph type="subTitle" idx="1"/>
          </p:nvPr>
        </p:nvSpPr>
        <p:spPr bwMode="auto">
          <a:xfrm>
            <a:off x="755576" y="2852936"/>
            <a:ext cx="8388424" cy="2808312"/>
          </a:xfrm>
          <a:noFill/>
          <a:ln>
            <a:miter lim="800000"/>
            <a:headEnd/>
            <a:tailEnd/>
          </a:ln>
        </p:spPr>
        <p:txBody>
          <a:bodyPr vert="horz" wrap="square" lIns="360000" tIns="180000" rIns="360000" bIns="1800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sz="3700" b="1" dirty="0" smtClean="0">
                <a:solidFill>
                  <a:srgbClr val="215968"/>
                </a:solidFill>
                <a:cs typeface="Andalus" pitchFamily="18" charset="-78"/>
              </a:rPr>
              <a:t>La partecipazione italiana al Programma di Azione </a:t>
            </a:r>
            <a:r>
              <a:rPr lang="it-IT" sz="3700" b="1" dirty="0">
                <a:solidFill>
                  <a:srgbClr val="215968"/>
                </a:solidFill>
                <a:cs typeface="Andalus" pitchFamily="18" charset="-78"/>
              </a:rPr>
              <a:t>C</a:t>
            </a:r>
            <a:r>
              <a:rPr lang="it-IT" sz="3700" b="1" dirty="0" smtClean="0">
                <a:solidFill>
                  <a:srgbClr val="215968"/>
                </a:solidFill>
                <a:cs typeface="Andalus" pitchFamily="18" charset="-78"/>
              </a:rPr>
              <a:t>omunitaria sulla Salute Pubblica: il modello organizzativo della Regione del Veneto</a:t>
            </a:r>
            <a:endParaRPr lang="it-IT" sz="3700" b="1" dirty="0">
              <a:solidFill>
                <a:srgbClr val="215968"/>
              </a:solidFill>
              <a:cs typeface="Andalus" pitchFamily="18" charset="-78"/>
            </a:endParaRPr>
          </a:p>
        </p:txBody>
      </p:sp>
      <p:sp>
        <p:nvSpPr>
          <p:cNvPr id="3" name="Sottotitolo 1"/>
          <p:cNvSpPr txBox="1">
            <a:spLocks/>
          </p:cNvSpPr>
          <p:nvPr/>
        </p:nvSpPr>
        <p:spPr bwMode="auto">
          <a:xfrm>
            <a:off x="755576" y="5949280"/>
            <a:ext cx="8388424" cy="72008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360000" tIns="180000" rIns="360000" bIns="18000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it-IT" altLang="en-US" sz="2400" b="1" i="1" dirty="0" smtClean="0"/>
              <a:t>Matera, 27/05/2014			Stefano Benvenuti</a:t>
            </a:r>
            <a:endParaRPr lang="it-IT" alt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it-IT" sz="4000" b="1" dirty="0" smtClean="0">
                <a:solidFill>
                  <a:srgbClr val="00648C"/>
                </a:solidFill>
              </a:rPr>
              <a:t>Come conciliare bisogni ed interessi degli </a:t>
            </a:r>
            <a:r>
              <a:rPr lang="it-IT" sz="4000" b="1" dirty="0" err="1" smtClean="0">
                <a:solidFill>
                  <a:srgbClr val="00648C"/>
                </a:solidFill>
              </a:rPr>
              <a:t>stakeholders</a:t>
            </a:r>
            <a:endParaRPr lang="it-IT" sz="4000" dirty="0" smtClean="0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3230741811"/>
              </p:ext>
            </p:extLst>
          </p:nvPr>
        </p:nvGraphicFramePr>
        <p:xfrm>
          <a:off x="2414935" y="1417538"/>
          <a:ext cx="6552728" cy="406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1203" name="Gruppo 9"/>
          <p:cNvGrpSpPr>
            <a:grpSpLocks/>
          </p:cNvGrpSpPr>
          <p:nvPr/>
        </p:nvGrpSpPr>
        <p:grpSpPr bwMode="auto">
          <a:xfrm>
            <a:off x="30163" y="1412875"/>
            <a:ext cx="2398712" cy="4184650"/>
            <a:chOff x="30517" y="1765168"/>
            <a:chExt cx="2398789" cy="4184111"/>
          </a:xfrm>
        </p:grpSpPr>
        <p:sp>
          <p:nvSpPr>
            <p:cNvPr id="6" name="CasellaDiTesto 5"/>
            <p:cNvSpPr txBox="1"/>
            <p:nvPr/>
          </p:nvSpPr>
          <p:spPr>
            <a:xfrm>
              <a:off x="30517" y="1852470"/>
              <a:ext cx="2376563" cy="27698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t-IT" sz="2400" b="1" dirty="0">
                  <a:latin typeface="+mn-lt"/>
                </a:rPr>
                <a:t>Segreteria regionale per la Sanità</a:t>
              </a:r>
            </a:p>
            <a:p>
              <a:pPr algn="ctr">
                <a:defRPr/>
              </a:pPr>
              <a:endPara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</a:endParaRPr>
            </a:p>
            <a:p>
              <a:pPr algn="ctr">
                <a:defRPr/>
              </a:pPr>
              <a:endPara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</a:endParaRPr>
            </a:p>
            <a:p>
              <a:pPr>
                <a:defRPr/>
              </a:pPr>
              <a:endParaRPr lang="it-IT" dirty="0"/>
            </a:p>
            <a:p>
              <a:pPr>
                <a:defRPr/>
              </a:pPr>
              <a:endParaRPr lang="it-IT" dirty="0"/>
            </a:p>
            <a:p>
              <a:pPr>
                <a:defRPr/>
              </a:pPr>
              <a:endParaRPr lang="it-IT" dirty="0"/>
            </a:p>
          </p:txBody>
        </p:sp>
        <p:sp>
          <p:nvSpPr>
            <p:cNvPr id="7" name="Rettangolo 6"/>
            <p:cNvSpPr/>
            <p:nvPr/>
          </p:nvSpPr>
          <p:spPr>
            <a:xfrm>
              <a:off x="52743" y="1765168"/>
              <a:ext cx="2376563" cy="41841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22225" y="3008313"/>
            <a:ext cx="2354263" cy="2524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000" b="1" dirty="0">
                <a:latin typeface="+mj-lt"/>
              </a:rPr>
              <a:t>LIVELLO di POLICY</a:t>
            </a:r>
          </a:p>
          <a:p>
            <a:pPr algn="just">
              <a:defRPr/>
            </a:pPr>
            <a:r>
              <a:rPr lang="en-GB" sz="2000" dirty="0" err="1">
                <a:latin typeface="+mj-lt"/>
              </a:rPr>
              <a:t>Realizzazione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delle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politiche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regionali</a:t>
            </a:r>
            <a:r>
              <a:rPr lang="en-GB" sz="2000" dirty="0">
                <a:latin typeface="+mj-lt"/>
              </a:rPr>
              <a:t> in </a:t>
            </a:r>
            <a:r>
              <a:rPr lang="en-GB" sz="2000" dirty="0" err="1">
                <a:latin typeface="+mj-lt"/>
              </a:rPr>
              <a:t>materia</a:t>
            </a:r>
            <a:r>
              <a:rPr lang="en-GB" sz="2000" dirty="0">
                <a:latin typeface="+mj-lt"/>
              </a:rPr>
              <a:t> di </a:t>
            </a:r>
            <a:r>
              <a:rPr lang="en-GB" sz="2000" dirty="0" err="1">
                <a:latin typeface="+mj-lt"/>
              </a:rPr>
              <a:t>sanità</a:t>
            </a:r>
            <a:r>
              <a:rPr lang="en-GB" sz="2000" dirty="0">
                <a:latin typeface="+mj-lt"/>
              </a:rPr>
              <a:t> e </a:t>
            </a:r>
            <a:r>
              <a:rPr lang="en-GB" sz="2000" dirty="0" err="1">
                <a:latin typeface="+mj-lt"/>
              </a:rPr>
              <a:t>definizione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delle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priorità</a:t>
            </a:r>
            <a:r>
              <a:rPr lang="en-GB" sz="2000" dirty="0">
                <a:latin typeface="+mj-lt"/>
              </a:rPr>
              <a:t> e </a:t>
            </a:r>
            <a:r>
              <a:rPr lang="en-GB" sz="2000" dirty="0" err="1">
                <a:latin typeface="+mj-lt"/>
              </a:rPr>
              <a:t>strategie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regionali</a:t>
            </a:r>
            <a:endParaRPr lang="en-GB" sz="2000" dirty="0">
              <a:latin typeface="+mj-lt"/>
            </a:endParaRPr>
          </a:p>
          <a:p>
            <a:pPr>
              <a:defRPr/>
            </a:pPr>
            <a:endParaRPr lang="it-IT" dirty="0">
              <a:latin typeface="+mj-l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355850" y="1989138"/>
            <a:ext cx="1279525" cy="3847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900" b="1" dirty="0">
                <a:latin typeface="+mj-lt"/>
              </a:rPr>
              <a:t>Strategico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55776" y="3216275"/>
            <a:ext cx="144015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900" b="1" dirty="0">
                <a:latin typeface="+mj-lt"/>
              </a:rPr>
              <a:t>Networking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355851" y="4445000"/>
            <a:ext cx="1279524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900" b="1" dirty="0" smtClean="0">
                <a:latin typeface="+mn-lt"/>
              </a:rPr>
              <a:t>Operativo</a:t>
            </a:r>
            <a:endParaRPr lang="it-IT" sz="19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1" grpId="0"/>
      <p:bldP spid="2" grpId="0"/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AT" smtClean="0"/>
          </a:p>
        </p:txBody>
      </p:sp>
      <p:sp>
        <p:nvSpPr>
          <p:cNvPr id="7171" name="AutoShape 3"/>
          <p:cNvSpPr>
            <a:spLocks noChangeAspect="1" noChangeArrowheads="1" noTextEdit="1"/>
          </p:cNvSpPr>
          <p:nvPr/>
        </p:nvSpPr>
        <p:spPr bwMode="auto">
          <a:xfrm>
            <a:off x="2106613" y="1520825"/>
            <a:ext cx="4930775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7172" name="Picture 4" descr="Mediterranean-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3813" name="Text Box 5"/>
          <p:cNvSpPr txBox="1">
            <a:spLocks noChangeArrowheads="1"/>
          </p:cNvSpPr>
          <p:nvPr/>
        </p:nvSpPr>
        <p:spPr bwMode="auto">
          <a:xfrm>
            <a:off x="899592" y="409852"/>
            <a:ext cx="4392488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800" b="1" dirty="0" smtClean="0">
                <a:solidFill>
                  <a:srgbClr val="FF0000"/>
                </a:solidFill>
              </a:rPr>
              <a:t>Struttura organizzativa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989262" y="908050"/>
            <a:ext cx="1835113" cy="172878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989263" y="908051"/>
            <a:ext cx="691885" cy="187972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2916238" y="908050"/>
            <a:ext cx="73025" cy="72072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03817" name="Text Box 9"/>
          <p:cNvSpPr txBox="1">
            <a:spLocks noChangeArrowheads="1"/>
          </p:cNvSpPr>
          <p:nvPr/>
        </p:nvSpPr>
        <p:spPr bwMode="auto">
          <a:xfrm>
            <a:off x="4284662" y="2636838"/>
            <a:ext cx="1223441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spcBef>
                <a:spcPct val="50000"/>
              </a:spcBef>
              <a:defRPr sz="2000" b="1">
                <a:solidFill>
                  <a:srgbClr val="FF0000"/>
                </a:solidFill>
              </a:defRPr>
            </a:lvl1pPr>
          </a:lstStyle>
          <a:p>
            <a:r>
              <a:rPr lang="it-IT" dirty="0" smtClean="0"/>
              <a:t>Venezia</a:t>
            </a:r>
            <a:endParaRPr lang="it-IT" dirty="0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141435" y="2787775"/>
            <a:ext cx="1079426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spcBef>
                <a:spcPct val="50000"/>
              </a:spcBef>
              <a:defRPr sz="2000" b="1">
                <a:solidFill>
                  <a:srgbClr val="FF0000"/>
                </a:solidFill>
              </a:defRPr>
            </a:lvl1pPr>
          </a:lstStyle>
          <a:p>
            <a:r>
              <a:rPr lang="it-IT" dirty="0"/>
              <a:t>Verona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763688" y="1644817"/>
            <a:ext cx="1422351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spcBef>
                <a:spcPct val="50000"/>
              </a:spcBef>
              <a:defRPr sz="2800" b="1">
                <a:solidFill>
                  <a:srgbClr val="FF0000"/>
                </a:solidFill>
              </a:defRPr>
            </a:lvl1pPr>
          </a:lstStyle>
          <a:p>
            <a:r>
              <a:rPr lang="it-IT" sz="2000" dirty="0" smtClean="0"/>
              <a:t>Bruxelles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905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4000"/>
              </a:lnSpc>
            </a:pPr>
            <a:r>
              <a:rPr lang="it-IT" sz="4000" b="1">
                <a:solidFill>
                  <a:srgbClr val="00648C"/>
                </a:solidFill>
              </a:rPr>
              <a:t>Cosa fa il Servizio per le relazioni socio-sanitarie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968875"/>
          </a:xfrm>
        </p:spPr>
        <p:txBody>
          <a:bodyPr tIns="180000"/>
          <a:lstStyle/>
          <a:p>
            <a:pPr algn="just">
              <a:buFont typeface="Wingdings" pitchFamily="2" charset="2"/>
              <a:buChar char="ü"/>
            </a:pPr>
            <a:r>
              <a:rPr lang="it-IT" dirty="0" smtClean="0"/>
              <a:t>Gestisce la politica della Segreteria regionale per la Sanità rispetto alle attività europee e internazionali</a:t>
            </a:r>
          </a:p>
          <a:p>
            <a:pPr algn="just">
              <a:buFont typeface="Wingdings" pitchFamily="2" charset="2"/>
              <a:buChar char="ü"/>
            </a:pPr>
            <a:r>
              <a:rPr lang="it-IT" dirty="0" smtClean="0"/>
              <a:t>Coordina le attività dell’ufficio di Bruxelles per la sanità e del </a:t>
            </a:r>
            <a:r>
              <a:rPr lang="it-IT" dirty="0" err="1" smtClean="0"/>
              <a:t>CReMPE</a:t>
            </a:r>
            <a:r>
              <a:rPr lang="it-IT" dirty="0" smtClean="0"/>
              <a:t> rispetto alla progettazione</a:t>
            </a:r>
          </a:p>
          <a:p>
            <a:pPr algn="just">
              <a:buFont typeface="Wingdings" pitchFamily="2" charset="2"/>
              <a:buChar char="ü"/>
            </a:pPr>
            <a:r>
              <a:rPr lang="it-IT" dirty="0" smtClean="0"/>
              <a:t>Promuove assistenza umanitaria in caso di emergenze e catastrofi naturali ed i ricoveri umanitari</a:t>
            </a:r>
          </a:p>
        </p:txBody>
      </p:sp>
      <p:pic>
        <p:nvPicPr>
          <p:cNvPr id="52227" name="Picture 8" descr="thumb"/>
          <p:cNvPicPr>
            <a:picLocks noChangeAspect="1" noChangeArrowheads="1"/>
          </p:cNvPicPr>
          <p:nvPr/>
        </p:nvPicPr>
        <p:blipFill>
          <a:blip r:embed="rId2"/>
          <a:srcRect b="8122"/>
          <a:stretch>
            <a:fillRect/>
          </a:stretch>
        </p:blipFill>
        <p:spPr bwMode="auto">
          <a:xfrm>
            <a:off x="7997825" y="4941888"/>
            <a:ext cx="10922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4000"/>
              </a:lnSpc>
            </a:pPr>
            <a:r>
              <a:rPr lang="it-IT" sz="4000" b="1" dirty="0">
                <a:solidFill>
                  <a:srgbClr val="00648C"/>
                </a:solidFill>
              </a:rPr>
              <a:t>Cosa fa l’ufficio di Bruxelles per la sanità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968875"/>
          </a:xfrm>
        </p:spPr>
        <p:txBody>
          <a:bodyPr tIns="180000"/>
          <a:lstStyle/>
          <a:p>
            <a:pPr algn="just">
              <a:buFont typeface="Wingdings" pitchFamily="2" charset="2"/>
              <a:buChar char="ü"/>
            </a:pPr>
            <a:r>
              <a:rPr lang="it-IT" smtClean="0"/>
              <a:t>Attività di networking e lobbying nelle reti tematiche</a:t>
            </a:r>
          </a:p>
          <a:p>
            <a:pPr algn="just">
              <a:buFont typeface="Wingdings" pitchFamily="2" charset="2"/>
              <a:buChar char="ü"/>
            </a:pPr>
            <a:r>
              <a:rPr lang="it-IT" smtClean="0"/>
              <a:t>Identificazione delle priorità nelle linee tematiche delle varie DG della Commissione</a:t>
            </a:r>
          </a:p>
          <a:p>
            <a:pPr algn="just">
              <a:buFont typeface="Wingdings" pitchFamily="2" charset="2"/>
              <a:buChar char="ü"/>
            </a:pPr>
            <a:r>
              <a:rPr lang="it-IT" smtClean="0"/>
              <a:t>Sviluppo partenariati tematici con regioni aderenti ai network</a:t>
            </a:r>
          </a:p>
        </p:txBody>
      </p:sp>
      <p:pic>
        <p:nvPicPr>
          <p:cNvPr id="53251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3944938"/>
            <a:ext cx="2663825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olo 1"/>
          <p:cNvSpPr>
            <a:spLocks noGrp="1"/>
          </p:cNvSpPr>
          <p:nvPr>
            <p:ph type="title"/>
          </p:nvPr>
        </p:nvSpPr>
        <p:spPr>
          <a:xfrm>
            <a:off x="2123728" y="0"/>
            <a:ext cx="7020272" cy="105273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4000"/>
              </a:lnSpc>
            </a:pPr>
            <a:r>
              <a:rPr lang="it-IT" sz="4000" b="1">
                <a:solidFill>
                  <a:srgbClr val="00648C"/>
                </a:solidFill>
              </a:rPr>
              <a:t>Cos’è il CReMPE e cosa fa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0" y="1052513"/>
            <a:ext cx="4497388" cy="647700"/>
          </a:xfrm>
        </p:spPr>
        <p:txBody>
          <a:bodyPr/>
          <a:lstStyle/>
          <a:p>
            <a:r>
              <a:rPr lang="it-IT" sz="3200" smtClean="0"/>
              <a:t>Cos’è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3"/>
          </p:nvPr>
        </p:nvSpPr>
        <p:spPr>
          <a:xfrm>
            <a:off x="4572000" y="1052513"/>
            <a:ext cx="4576763" cy="639762"/>
          </a:xfrm>
        </p:spPr>
        <p:txBody>
          <a:bodyPr tIns="180000"/>
          <a:lstStyle/>
          <a:p>
            <a:pPr algn="ctr"/>
            <a:r>
              <a:rPr lang="it-IT" sz="3200" smtClean="0"/>
              <a:t>Cosa fa</a:t>
            </a:r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>
          <a:xfrm>
            <a:off x="1327150" y="4664075"/>
            <a:ext cx="1738313" cy="1227138"/>
          </a:xfrm>
        </p:spPr>
      </p:pic>
      <p:sp>
        <p:nvSpPr>
          <p:cNvPr id="11" name="Segnaposto contenuto 6"/>
          <p:cNvSpPr txBox="1">
            <a:spLocks/>
          </p:cNvSpPr>
          <p:nvPr/>
        </p:nvSpPr>
        <p:spPr bwMode="auto">
          <a:xfrm>
            <a:off x="4572000" y="1741488"/>
            <a:ext cx="4576763" cy="4306887"/>
          </a:xfrm>
          <a:prstGeom prst="rect">
            <a:avLst/>
          </a:prstGeom>
          <a:noFill/>
          <a:ln>
            <a:noFill/>
          </a:ln>
          <a:extLst/>
        </p:spPr>
        <p:txBody>
          <a:bodyPr lIns="180000" tIns="108000" rIns="360000" bIns="10800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spcBef>
                <a:spcPts val="0"/>
              </a:spcBef>
              <a:defRPr/>
            </a:pPr>
            <a:r>
              <a:rPr lang="en-US" sz="2400" dirty="0" err="1" smtClean="0">
                <a:latin typeface="Calibri" pitchFamily="34" charset="0"/>
              </a:rPr>
              <a:t>Formazione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</a:rPr>
              <a:t>in </a:t>
            </a:r>
            <a:r>
              <a:rPr lang="en-US" sz="2400" dirty="0" smtClean="0">
                <a:latin typeface="Calibri" pitchFamily="34" charset="0"/>
              </a:rPr>
              <a:t>	Management</a:t>
            </a:r>
          </a:p>
          <a:p>
            <a:pPr marL="0" indent="0">
              <a:spcBef>
                <a:spcPts val="0"/>
              </a:spcBef>
              <a:defRPr/>
            </a:pPr>
            <a:r>
              <a:rPr lang="en-US" sz="2400" dirty="0" smtClean="0">
                <a:latin typeface="Calibri" pitchFamily="34" charset="0"/>
              </a:rPr>
              <a:t>e </a:t>
            </a:r>
            <a:r>
              <a:rPr lang="en-US" sz="2400" dirty="0" err="1" smtClean="0">
                <a:latin typeface="Calibri" pitchFamily="34" charset="0"/>
              </a:rPr>
              <a:t>Progettazione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europea</a:t>
            </a:r>
            <a:endParaRPr lang="en-US" sz="2400" dirty="0"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1000" dirty="0" smtClean="0"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1000" dirty="0"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tabLst>
                <a:tab pos="534988" algn="l"/>
              </a:tabLst>
              <a:defRPr/>
            </a:pPr>
            <a:r>
              <a:rPr lang="en-US" sz="2400" dirty="0">
                <a:latin typeface="Calibri" pitchFamily="34" charset="0"/>
              </a:rPr>
              <a:t>	</a:t>
            </a:r>
            <a:r>
              <a:rPr lang="en-US" sz="2400" dirty="0" err="1" smtClean="0">
                <a:latin typeface="Calibri" pitchFamily="34" charset="0"/>
              </a:rPr>
              <a:t>Supervisione</a:t>
            </a:r>
            <a:r>
              <a:rPr lang="en-US" sz="2400" dirty="0" smtClean="0">
                <a:latin typeface="Calibri" pitchFamily="34" charset="0"/>
              </a:rPr>
              <a:t>/</a:t>
            </a:r>
            <a:r>
              <a:rPr lang="en-US" sz="2400" dirty="0" err="1" smtClean="0">
                <a:latin typeface="Calibri" pitchFamily="34" charset="0"/>
              </a:rPr>
              <a:t>assistenza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</a:rPr>
              <a:t>agli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</a:rPr>
              <a:t>	</a:t>
            </a:r>
            <a:r>
              <a:rPr lang="en-US" sz="2400" dirty="0" err="1" smtClean="0">
                <a:latin typeface="Calibri" pitchFamily="34" charset="0"/>
              </a:rPr>
              <a:t>uffici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alle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aziende</a:t>
            </a:r>
            <a:r>
              <a:rPr lang="en-US" sz="2400" dirty="0">
                <a:latin typeface="Calibri" pitchFamily="34" charset="0"/>
              </a:rPr>
              <a:t> e </a:t>
            </a:r>
            <a:r>
              <a:rPr lang="en-US" sz="2400" dirty="0" err="1" smtClean="0">
                <a:latin typeface="Calibri" pitchFamily="34" charset="0"/>
              </a:rPr>
              <a:t>agli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enti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</a:rPr>
              <a:t>	</a:t>
            </a:r>
            <a:r>
              <a:rPr lang="en-US" sz="2400" dirty="0" err="1" smtClean="0">
                <a:latin typeface="Calibri" pitchFamily="34" charset="0"/>
              </a:rPr>
              <a:t>della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</a:rPr>
              <a:t>Regione</a:t>
            </a:r>
            <a:r>
              <a:rPr lang="en-US" sz="2400" dirty="0" smtClean="0">
                <a:latin typeface="Calibri" pitchFamily="34" charset="0"/>
              </a:rPr>
              <a:t> Veneto 	</a:t>
            </a:r>
            <a:r>
              <a:rPr lang="en-US" sz="2400" dirty="0" err="1" smtClean="0">
                <a:latin typeface="Calibri" pitchFamily="34" charset="0"/>
              </a:rPr>
              <a:t>coinvolti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</a:rPr>
              <a:t>in </a:t>
            </a:r>
            <a:r>
              <a:rPr lang="en-US" sz="2400" dirty="0" err="1" smtClean="0">
                <a:latin typeface="Calibri" pitchFamily="34" charset="0"/>
              </a:rPr>
              <a:t>progetti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</a:rPr>
              <a:t>europei</a:t>
            </a:r>
            <a:endParaRPr lang="en-US" sz="2400" dirty="0" smtClean="0"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1000" dirty="0" smtClean="0"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defRPr/>
            </a:pPr>
            <a:endParaRPr lang="en-US" sz="1000" dirty="0"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defRPr/>
            </a:pPr>
            <a:r>
              <a:rPr lang="en-US" sz="2400" dirty="0" err="1" smtClean="0">
                <a:latin typeface="Calibri" pitchFamily="34" charset="0"/>
              </a:rPr>
              <a:t>Gestione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diretta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</a:rPr>
              <a:t>di</a:t>
            </a:r>
          </a:p>
          <a:p>
            <a:pPr marL="0" indent="0">
              <a:spcBef>
                <a:spcPts val="0"/>
              </a:spcBef>
              <a:defRPr/>
            </a:pPr>
            <a:r>
              <a:rPr lang="en-US" sz="2400" dirty="0" err="1" smtClean="0">
                <a:latin typeface="Calibri" pitchFamily="34" charset="0"/>
              </a:rPr>
              <a:t>progetti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europei</a:t>
            </a: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it-IT" sz="1900" dirty="0">
              <a:latin typeface="Calibri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0" y="1741488"/>
            <a:ext cx="4572000" cy="3416300"/>
          </a:xfrm>
          <a:prstGeom prst="rect">
            <a:avLst/>
          </a:prstGeom>
          <a:noFill/>
        </p:spPr>
        <p:txBody>
          <a:bodyPr lIns="360000" rIns="360000">
            <a:spAutoFit/>
          </a:bodyPr>
          <a:lstStyle/>
          <a:p>
            <a:pPr marL="457200" indent="-457200"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Struttura della Regione Veneto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Creata nel 2011 (DGR 758/2011)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Inizio attività gennaio 2012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Incardinata presso l’Azienda Ospedaliera Universitaria Integrata di Verona</a:t>
            </a:r>
          </a:p>
        </p:txBody>
      </p:sp>
      <p:pic>
        <p:nvPicPr>
          <p:cNvPr id="9" name="Picture 4" descr="C:\Users\Tita\AppData\Local\Microsoft\Windows\Temporary Internet Files\Content.IE5\LT2FNXN5\MP900401126[1].jpg"/>
          <p:cNvPicPr>
            <a:picLocks noChangeAspect="1" noChangeArrowheads="1"/>
          </p:cNvPicPr>
          <p:nvPr/>
        </p:nvPicPr>
        <p:blipFill>
          <a:blip r:embed="rId3"/>
          <a:srcRect l="10558"/>
          <a:stretch>
            <a:fillRect/>
          </a:stretch>
        </p:blipFill>
        <p:spPr bwMode="auto">
          <a:xfrm>
            <a:off x="8316913" y="1773238"/>
            <a:ext cx="652462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/>
          <a:srcRect l="27052" r="31683"/>
          <a:stretch>
            <a:fillRect/>
          </a:stretch>
        </p:blipFill>
        <p:spPr bwMode="auto">
          <a:xfrm>
            <a:off x="4572000" y="3155950"/>
            <a:ext cx="509588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8850" y="4724400"/>
            <a:ext cx="1133475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olo 1"/>
          <p:cNvSpPr>
            <a:spLocks noGrp="1"/>
          </p:cNvSpPr>
          <p:nvPr>
            <p:ph type="title"/>
          </p:nvPr>
        </p:nvSpPr>
        <p:spPr>
          <a:xfrm>
            <a:off x="2123729" y="0"/>
            <a:ext cx="7020272" cy="1052736"/>
          </a:xfrm>
        </p:spPr>
        <p:txBody>
          <a:bodyPr/>
          <a:lstStyle/>
          <a:p>
            <a:r>
              <a:rPr lang="it-IT" sz="40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Formazione </a:t>
            </a: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idx="1"/>
          </p:nvPr>
        </p:nvGraphicFramePr>
        <p:xfrm>
          <a:off x="35496" y="1052736"/>
          <a:ext cx="7344816" cy="4897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C:\Users\Tita\AppData\Local\Microsoft\Windows\Temporary Internet Files\Content.IE5\LT2FNXN5\MP900401126[1].jpg"/>
          <p:cNvPicPr>
            <a:picLocks noChangeAspect="1" noChangeArrowheads="1"/>
          </p:cNvPicPr>
          <p:nvPr/>
        </p:nvPicPr>
        <p:blipFill>
          <a:blip r:embed="rId7"/>
          <a:srcRect l="10558"/>
          <a:stretch>
            <a:fillRect/>
          </a:stretch>
        </p:blipFill>
        <p:spPr bwMode="auto">
          <a:xfrm>
            <a:off x="7756525" y="4149725"/>
            <a:ext cx="1289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66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B38C127-A742-4AA8-945B-ABC5B7092F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8">
                                            <p:graphicEl>
                                              <a:dgm id="{DB38C127-A742-4AA8-945B-ABC5B7092F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85EC52D-C219-4D77-B0A7-DD1D39F7E5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8">
                                            <p:graphicEl>
                                              <a:dgm id="{A85EC52D-C219-4D77-B0A7-DD1D39F7E5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1D78619-8C4D-4838-88C6-78A0A4F514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8">
                                            <p:graphicEl>
                                              <a:dgm id="{01D78619-8C4D-4838-88C6-78A0A4F514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4420528-8DD2-400B-A4E8-3040604A0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8">
                                            <p:graphicEl>
                                              <a:dgm id="{84420528-8DD2-400B-A4E8-3040604A05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E750198-F793-4D1A-A6CE-328458922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>
                                            <p:graphicEl>
                                              <a:dgm id="{BE750198-F793-4D1A-A6CE-3284589220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886F198-68ED-4131-9BCB-8FD1C65282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8">
                                            <p:graphicEl>
                                              <a:dgm id="{8886F198-68ED-4131-9BCB-8FD1C65282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</p:spPr>
        <p:txBody>
          <a:bodyPr/>
          <a:lstStyle/>
          <a:p>
            <a:r>
              <a:rPr lang="it-IT" sz="40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Target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752975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it-IT" dirty="0" smtClean="0"/>
              <a:t>Personale del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sanitario della Regione del Veneto:</a:t>
            </a:r>
          </a:p>
          <a:p>
            <a:pPr marL="534988" indent="-534988" algn="just">
              <a:buFont typeface="Wingdings" pitchFamily="2" charset="2"/>
              <a:buChar char="ü"/>
              <a:defRPr/>
            </a:pPr>
            <a:r>
              <a:rPr lang="it-IT" dirty="0"/>
              <a:t>P</a:t>
            </a:r>
            <a:r>
              <a:rPr lang="it-IT" dirty="0" smtClean="0"/>
              <a:t>ersonale delle ULSS</a:t>
            </a:r>
          </a:p>
          <a:p>
            <a:pPr marL="534988" indent="-534988" algn="just">
              <a:buFont typeface="Wingdings" pitchFamily="2" charset="2"/>
              <a:buChar char="ü"/>
              <a:defRPr/>
            </a:pPr>
            <a:r>
              <a:rPr lang="it-IT" dirty="0"/>
              <a:t>P</a:t>
            </a:r>
            <a:r>
              <a:rPr lang="it-IT" dirty="0" smtClean="0"/>
              <a:t>ersonale delle Aziende Ospedaliere</a:t>
            </a:r>
          </a:p>
          <a:p>
            <a:pPr marL="534988" indent="-534988" algn="just">
              <a:buFont typeface="Wingdings" pitchFamily="2" charset="2"/>
              <a:buChar char="ü"/>
              <a:defRPr/>
            </a:pPr>
            <a:r>
              <a:rPr lang="it-IT" dirty="0" smtClean="0"/>
              <a:t>Altri attori che lavorano nel campo della sanità</a:t>
            </a:r>
          </a:p>
          <a:p>
            <a:pPr marL="534988" indent="-534988" algn="just">
              <a:buFont typeface="Wingdings" pitchFamily="2" charset="2"/>
              <a:buChar char="ü"/>
              <a:defRPr/>
            </a:pPr>
            <a:r>
              <a:rPr lang="it-IT" dirty="0" smtClean="0"/>
              <a:t>Medici, amministrativi, ricercatori, ecc.</a:t>
            </a:r>
          </a:p>
        </p:txBody>
      </p:sp>
      <p:pic>
        <p:nvPicPr>
          <p:cNvPr id="4" name="Picture 4" descr="C:\Users\Tita\AppData\Local\Microsoft\Windows\Temporary Internet Files\Content.IE5\LT2FNXN5\MP900401126[1].jpg"/>
          <p:cNvPicPr>
            <a:picLocks noChangeAspect="1" noChangeArrowheads="1"/>
          </p:cNvPicPr>
          <p:nvPr/>
        </p:nvPicPr>
        <p:blipFill>
          <a:blip r:embed="rId2"/>
          <a:srcRect l="10558"/>
          <a:stretch>
            <a:fillRect/>
          </a:stretch>
        </p:blipFill>
        <p:spPr bwMode="auto">
          <a:xfrm>
            <a:off x="7756525" y="4149725"/>
            <a:ext cx="1289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782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</p:spPr>
        <p:txBody>
          <a:bodyPr/>
          <a:lstStyle/>
          <a:p>
            <a:r>
              <a:rPr lang="it-IT" sz="40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Obiettivi dei corsi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968875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it-IT" smtClean="0"/>
              <a:t>Fornire competenze di base per gestire progetti cofinanziati dall’UE</a:t>
            </a:r>
          </a:p>
          <a:p>
            <a:pPr algn="just">
              <a:buFont typeface="Wingdings" pitchFamily="2" charset="2"/>
              <a:buChar char="ü"/>
            </a:pPr>
            <a:r>
              <a:rPr lang="it-IT" smtClean="0"/>
              <a:t>Approfondire gli aspetti peculiari della gestione dei progetti europei (Partnership, meeting, etc.)</a:t>
            </a:r>
          </a:p>
          <a:p>
            <a:pPr algn="just">
              <a:buFont typeface="Wingdings" pitchFamily="2" charset="2"/>
              <a:buChar char="ü"/>
            </a:pPr>
            <a:r>
              <a:rPr lang="it-IT" smtClean="0"/>
              <a:t>Fornire competenze di base per una progettazione di qualità</a:t>
            </a:r>
          </a:p>
          <a:p>
            <a:pPr algn="just"/>
            <a:endParaRPr lang="it-IT" smtClean="0"/>
          </a:p>
        </p:txBody>
      </p:sp>
      <p:pic>
        <p:nvPicPr>
          <p:cNvPr id="4" name="Picture 4" descr="C:\Users\Tita\AppData\Local\Microsoft\Windows\Temporary Internet Files\Content.IE5\LT2FNXN5\MP900401126[1].jpg"/>
          <p:cNvPicPr>
            <a:picLocks noChangeAspect="1" noChangeArrowheads="1"/>
          </p:cNvPicPr>
          <p:nvPr/>
        </p:nvPicPr>
        <p:blipFill>
          <a:blip r:embed="rId2"/>
          <a:srcRect l="10558"/>
          <a:stretch>
            <a:fillRect/>
          </a:stretch>
        </p:blipFill>
        <p:spPr bwMode="auto">
          <a:xfrm>
            <a:off x="7756525" y="4149725"/>
            <a:ext cx="1289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11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</p:spPr>
        <p:txBody>
          <a:bodyPr/>
          <a:lstStyle/>
          <a:p>
            <a:r>
              <a:rPr lang="it-IT" sz="40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Metodologia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968875"/>
          </a:xfrm>
        </p:spPr>
        <p:txBody>
          <a:bodyPr/>
          <a:lstStyle/>
          <a:p>
            <a:pPr marL="534988" indent="-534988" algn="just">
              <a:buFont typeface="Wingdings" pitchFamily="2" charset="2"/>
              <a:buChar char="ü"/>
              <a:defRPr/>
            </a:pPr>
            <a:r>
              <a:rPr lang="it-IT" dirty="0" smtClean="0"/>
              <a:t>Un programma di formazione continua</a:t>
            </a:r>
          </a:p>
          <a:p>
            <a:pPr marL="534988" indent="-534988" algn="just">
              <a:buFont typeface="Wingdings" pitchFamily="2" charset="2"/>
              <a:buChar char="ü"/>
              <a:defRPr/>
            </a:pPr>
            <a:r>
              <a:rPr lang="it-IT" dirty="0" smtClean="0"/>
              <a:t>Integrazione di teoria e pratica (Learning by </a:t>
            </a:r>
            <a:r>
              <a:rPr lang="it-IT" dirty="0" err="1" smtClean="0"/>
              <a:t>doing</a:t>
            </a:r>
            <a:r>
              <a:rPr lang="it-IT" dirty="0" smtClean="0"/>
              <a:t>)</a:t>
            </a:r>
          </a:p>
          <a:p>
            <a:pPr marL="534988" indent="-534988" algn="just">
              <a:buFont typeface="Wingdings" pitchFamily="2" charset="2"/>
              <a:buChar char="ü"/>
              <a:defRPr/>
            </a:pPr>
            <a:r>
              <a:rPr lang="it-IT" dirty="0" smtClean="0"/>
              <a:t>Moduli di base - </a:t>
            </a:r>
            <a:r>
              <a:rPr lang="it-IT" dirty="0"/>
              <a:t>a</a:t>
            </a:r>
            <a:r>
              <a:rPr lang="it-IT" dirty="0" smtClean="0"/>
              <a:t>pproccio interdisciplinare perché tutti abbiano le nozioni di base su tutti gli aspetti di un progetto</a:t>
            </a:r>
          </a:p>
          <a:p>
            <a:pPr marL="534988" indent="-534988">
              <a:buFont typeface="Wingdings" pitchFamily="2" charset="2"/>
              <a:buChar char="ü"/>
              <a:defRPr/>
            </a:pPr>
            <a:r>
              <a:rPr lang="it-IT" dirty="0" smtClean="0"/>
              <a:t>Moduli di approfondimento – approccio specialistico</a:t>
            </a:r>
          </a:p>
          <a:p>
            <a:pPr>
              <a:defRPr/>
            </a:pPr>
            <a:endParaRPr lang="it-IT" dirty="0" smtClean="0"/>
          </a:p>
        </p:txBody>
      </p:sp>
      <p:pic>
        <p:nvPicPr>
          <p:cNvPr id="4" name="Picture 4" descr="C:\Users\Tita\AppData\Local\Microsoft\Windows\Temporary Internet Files\Content.IE5\LT2FNXN5\MP900401126[1].jpg"/>
          <p:cNvPicPr>
            <a:picLocks noChangeAspect="1" noChangeArrowheads="1"/>
          </p:cNvPicPr>
          <p:nvPr/>
        </p:nvPicPr>
        <p:blipFill>
          <a:blip r:embed="rId2"/>
          <a:srcRect l="10558"/>
          <a:stretch>
            <a:fillRect/>
          </a:stretch>
        </p:blipFill>
        <p:spPr bwMode="auto">
          <a:xfrm>
            <a:off x="7756525" y="4149725"/>
            <a:ext cx="1289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164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</p:spPr>
        <p:txBody>
          <a:bodyPr/>
          <a:lstStyle/>
          <a:p>
            <a:r>
              <a:rPr lang="it-IT" sz="40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Argomenti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968875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it-IT" smtClean="0"/>
              <a:t>Scrivere un progetto</a:t>
            </a:r>
          </a:p>
          <a:p>
            <a:pPr>
              <a:buFont typeface="Wingdings" pitchFamily="2" charset="2"/>
              <a:buChar char="ü"/>
            </a:pPr>
            <a:r>
              <a:rPr lang="it-IT" smtClean="0"/>
              <a:t>Definire il budget</a:t>
            </a:r>
          </a:p>
          <a:p>
            <a:pPr>
              <a:buFont typeface="Wingdings" pitchFamily="2" charset="2"/>
              <a:buChar char="ü"/>
            </a:pPr>
            <a:r>
              <a:rPr lang="it-IT" smtClean="0"/>
              <a:t>Negoziare il Grant Agreement</a:t>
            </a:r>
          </a:p>
          <a:p>
            <a:pPr>
              <a:buFont typeface="Wingdings" pitchFamily="2" charset="2"/>
              <a:buChar char="ü"/>
            </a:pPr>
            <a:r>
              <a:rPr lang="it-IT" smtClean="0"/>
              <a:t>Pianificare la gestione</a:t>
            </a:r>
          </a:p>
          <a:p>
            <a:pPr>
              <a:buFont typeface="Wingdings" pitchFamily="2" charset="2"/>
              <a:buChar char="ü"/>
            </a:pPr>
            <a:r>
              <a:rPr lang="it-IT" smtClean="0"/>
              <a:t>Organizzare il lavoro dei partner</a:t>
            </a:r>
          </a:p>
          <a:p>
            <a:pPr>
              <a:buFont typeface="Wingdings" pitchFamily="2" charset="2"/>
              <a:buChar char="ü"/>
            </a:pPr>
            <a:r>
              <a:rPr lang="it-IT" smtClean="0"/>
              <a:t>Coordinare le attività scientifiche</a:t>
            </a:r>
          </a:p>
          <a:p>
            <a:pPr>
              <a:buFont typeface="Wingdings" pitchFamily="2" charset="2"/>
              <a:buChar char="ü"/>
            </a:pPr>
            <a:r>
              <a:rPr lang="it-IT" smtClean="0"/>
              <a:t>Gestire il budget e rendicontare</a:t>
            </a:r>
          </a:p>
          <a:p>
            <a:pPr>
              <a:buFont typeface="Wingdings" pitchFamily="2" charset="2"/>
              <a:buChar char="ü"/>
            </a:pPr>
            <a:r>
              <a:rPr lang="it-IT" smtClean="0"/>
              <a:t>….etc…</a:t>
            </a:r>
          </a:p>
        </p:txBody>
      </p:sp>
      <p:pic>
        <p:nvPicPr>
          <p:cNvPr id="4" name="Picture 4" descr="C:\Users\Tita\AppData\Local\Microsoft\Windows\Temporary Internet Files\Content.IE5\LT2FNXN5\MP900401126[1].jpg"/>
          <p:cNvPicPr>
            <a:picLocks noChangeAspect="1" noChangeArrowheads="1"/>
          </p:cNvPicPr>
          <p:nvPr/>
        </p:nvPicPr>
        <p:blipFill>
          <a:blip r:embed="rId2"/>
          <a:srcRect l="10558"/>
          <a:stretch>
            <a:fillRect/>
          </a:stretch>
        </p:blipFill>
        <p:spPr bwMode="auto">
          <a:xfrm>
            <a:off x="7756525" y="4149725"/>
            <a:ext cx="1289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57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 idx="4294967295"/>
          </p:nvPr>
        </p:nvSpPr>
        <p:spPr>
          <a:xfrm>
            <a:off x="2123728" y="0"/>
            <a:ext cx="7020272" cy="105273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r>
              <a:rPr lang="it-IT" sz="4000" b="1" dirty="0" smtClean="0">
                <a:solidFill>
                  <a:srgbClr val="00648C"/>
                </a:solidFill>
              </a:rPr>
              <a:t>Indice</a:t>
            </a:r>
            <a:endParaRPr lang="it-IT" sz="4000" b="1" dirty="0">
              <a:solidFill>
                <a:srgbClr val="00648C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0" y="1268413"/>
            <a:ext cx="9143999" cy="4752875"/>
          </a:xfrm>
          <a:prstGeom prst="rect">
            <a:avLst/>
          </a:prstGeom>
          <a:noFill/>
        </p:spPr>
        <p:txBody>
          <a:bodyPr wrap="square" lIns="360000" tIns="180000" rIns="360000" bIns="180000">
            <a:no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it-IT" sz="3600" dirty="0" smtClean="0">
                <a:latin typeface="+mj-lt"/>
                <a:cs typeface="Arial" pitchFamily="34" charset="0"/>
              </a:rPr>
              <a:t>Introduzione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it-IT" sz="3600" dirty="0" smtClean="0">
                <a:latin typeface="+mj-lt"/>
                <a:cs typeface="Arial" pitchFamily="34" charset="0"/>
              </a:rPr>
              <a:t>Riorganizzazione del sistema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it-IT" sz="3600" dirty="0" smtClean="0">
                <a:latin typeface="+mj-lt"/>
                <a:cs typeface="Arial" pitchFamily="34" charset="0"/>
              </a:rPr>
              <a:t>Presentazione del sistema della Regione del Veneto per la progettazione Europea in sanità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it-IT" sz="3600" dirty="0" smtClean="0">
                <a:latin typeface="+mj-lt"/>
                <a:cs typeface="Arial" pitchFamily="34" charset="0"/>
              </a:rPr>
              <a:t>Il </a:t>
            </a:r>
            <a:r>
              <a:rPr lang="it-IT" sz="3600" dirty="0" err="1" smtClean="0">
                <a:latin typeface="+mj-lt"/>
                <a:cs typeface="Arial" pitchFamily="34" charset="0"/>
              </a:rPr>
              <a:t>CReMPE</a:t>
            </a:r>
            <a:r>
              <a:rPr lang="it-IT" sz="3600" dirty="0" smtClean="0">
                <a:latin typeface="+mj-lt"/>
                <a:cs typeface="Arial" pitchFamily="34" charset="0"/>
              </a:rPr>
              <a:t>: cos’è e cosa fa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it-IT" sz="3600" dirty="0" smtClean="0">
              <a:latin typeface="+mj-lt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it-IT" sz="3600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</p:spPr>
        <p:txBody>
          <a:bodyPr/>
          <a:lstStyle/>
          <a:p>
            <a:r>
              <a:rPr lang="en-US" sz="4000" b="1" dirty="0" err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Supervisione</a:t>
            </a:r>
            <a:r>
              <a:rPr lang="en-US" sz="40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 e </a:t>
            </a:r>
            <a:r>
              <a:rPr lang="en-US" sz="4000" b="1" dirty="0" err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assistenza</a:t>
            </a:r>
            <a:endParaRPr lang="it-IT" sz="4000" b="1" dirty="0" smtClean="0">
              <a:solidFill>
                <a:srgbClr val="00648C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968875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en-GB" sz="24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Come </a:t>
            </a:r>
            <a:r>
              <a:rPr lang="en-GB" sz="2400" b="1" dirty="0" err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nasce</a:t>
            </a:r>
            <a:r>
              <a:rPr lang="en-GB" sz="24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sz="2400" b="1" dirty="0" err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l’idea</a:t>
            </a:r>
            <a:r>
              <a:rPr lang="en-GB" sz="24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 di </a:t>
            </a:r>
            <a:r>
              <a:rPr lang="en-GB" sz="2400" b="1" dirty="0" err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progetto</a:t>
            </a:r>
            <a:endParaRPr lang="en-GB" sz="2400" b="1" dirty="0">
              <a:solidFill>
                <a:srgbClr val="00648C"/>
              </a:solidFill>
              <a:ea typeface="Verdana" pitchFamily="34" charset="0"/>
              <a:cs typeface="Verdana" pitchFamily="34" charset="0"/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Ricercatori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e/o ULSS/Az.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Osp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. &gt;&gt; </a:t>
            </a:r>
            <a:r>
              <a:rPr lang="en-GB" sz="2400" b="1" dirty="0">
                <a:ea typeface="Verdana" pitchFamily="34" charset="0"/>
                <a:cs typeface="Verdana" pitchFamily="34" charset="0"/>
              </a:rPr>
              <a:t>BOTTOM-UP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2400" dirty="0" smtClean="0">
                <a:ea typeface="Verdana" pitchFamily="34" charset="0"/>
                <a:cs typeface="Verdana" pitchFamily="34" charset="0"/>
              </a:rPr>
              <a:t>Partner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europei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e/o network &gt;&gt; </a:t>
            </a:r>
            <a:r>
              <a:rPr lang="en-GB" sz="2400" b="1" dirty="0" smtClean="0">
                <a:ea typeface="Verdana" pitchFamily="34" charset="0"/>
                <a:cs typeface="Verdana" pitchFamily="34" charset="0"/>
              </a:rPr>
              <a:t>NETWORK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2400" dirty="0" err="1">
                <a:ea typeface="Verdana" pitchFamily="34" charset="0"/>
                <a:cs typeface="Verdana" pitchFamily="34" charset="0"/>
              </a:rPr>
              <a:t>Regione</a:t>
            </a:r>
            <a:r>
              <a:rPr lang="en-GB" sz="2400" dirty="0">
                <a:ea typeface="Verdana" pitchFamily="34" charset="0"/>
                <a:cs typeface="Verdana" pitchFamily="34" charset="0"/>
              </a:rPr>
              <a:t> Veneto 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e/o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Ministero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della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Salute &gt;&gt; </a:t>
            </a:r>
            <a:r>
              <a:rPr lang="en-GB" sz="2400" b="1" dirty="0" smtClean="0">
                <a:ea typeface="Verdana" pitchFamily="34" charset="0"/>
                <a:cs typeface="Verdana" pitchFamily="34" charset="0"/>
              </a:rPr>
              <a:t>TOP-DOWN</a:t>
            </a:r>
            <a:endParaRPr lang="en-GB" sz="2400" b="1" dirty="0"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en-GB" sz="24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La </a:t>
            </a:r>
            <a:r>
              <a:rPr lang="en-GB" sz="2400" b="1" dirty="0" err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procedura</a:t>
            </a:r>
            <a:endParaRPr lang="en-GB" sz="2400" b="1" dirty="0">
              <a:solidFill>
                <a:srgbClr val="00648C"/>
              </a:solidFill>
              <a:ea typeface="Verdana" pitchFamily="34" charset="0"/>
              <a:cs typeface="Verdana" pitchFamily="34" charset="0"/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2400" b="1" dirty="0" smtClean="0">
                <a:ea typeface="Verdana" pitchFamily="34" charset="0"/>
                <a:cs typeface="Verdana" pitchFamily="34" charset="0"/>
              </a:rPr>
              <a:t>FATTIBILITÀ: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rilevanza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politica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(</a:t>
            </a:r>
            <a:r>
              <a:rPr lang="en-GB" sz="2400" dirty="0" err="1">
                <a:ea typeface="Verdana" pitchFamily="34" charset="0"/>
                <a:cs typeface="Verdana" pitchFamily="34" charset="0"/>
              </a:rPr>
              <a:t>r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egionale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nazionale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e/o </a:t>
            </a:r>
            <a:r>
              <a:rPr lang="en-GB" sz="2400" dirty="0" err="1">
                <a:ea typeface="Verdana" pitchFamily="34" charset="0"/>
                <a:cs typeface="Verdana" pitchFamily="34" charset="0"/>
              </a:rPr>
              <a:t>e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uropea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) e 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disponibilità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delle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competenze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necessarie</a:t>
            </a:r>
            <a:endParaRPr lang="en-GB" sz="2400" dirty="0">
              <a:ea typeface="Verdana" pitchFamily="34" charset="0"/>
              <a:cs typeface="Verdana" pitchFamily="34" charset="0"/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2400" b="1" dirty="0">
                <a:ea typeface="Verdana" pitchFamily="34" charset="0"/>
                <a:cs typeface="Verdana" pitchFamily="34" charset="0"/>
              </a:rPr>
              <a:t>LOBBYING:</a:t>
            </a:r>
            <a:r>
              <a:rPr lang="en-GB" sz="2400" dirty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inserire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il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tema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tra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le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priorità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dell’UE</a:t>
            </a:r>
            <a:endParaRPr lang="en-GB" sz="2400" dirty="0">
              <a:ea typeface="Verdana" pitchFamily="34" charset="0"/>
              <a:cs typeface="Verdana" pitchFamily="34" charset="0"/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2400" b="1" dirty="0" smtClean="0">
                <a:ea typeface="Verdana" pitchFamily="34" charset="0"/>
                <a:cs typeface="Verdana" pitchFamily="34" charset="0"/>
              </a:rPr>
              <a:t>REALIZZAZIONE: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scrivere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e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presentare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il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progetto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ottenere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il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finanziamento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realizzare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e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gestire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il</a:t>
            </a:r>
            <a:r>
              <a:rPr lang="en-GB" sz="2400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ea typeface="Verdana" pitchFamily="34" charset="0"/>
                <a:cs typeface="Verdana" pitchFamily="34" charset="0"/>
              </a:rPr>
              <a:t>progetto</a:t>
            </a:r>
            <a:endParaRPr lang="en-GB" sz="2400" b="1" dirty="0">
              <a:solidFill>
                <a:srgbClr val="00648C"/>
              </a:solidFill>
              <a:ea typeface="Verdana" pitchFamily="34" charset="0"/>
              <a:cs typeface="Verdana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None/>
              <a:defRPr/>
            </a:pPr>
            <a:endParaRPr lang="en-GB" sz="2000" b="1" dirty="0">
              <a:solidFill>
                <a:srgbClr val="00648C"/>
              </a:solidFill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it-IT" sz="2000" dirty="0"/>
          </a:p>
        </p:txBody>
      </p:sp>
      <p:pic>
        <p:nvPicPr>
          <p:cNvPr id="60419" name="Immagine 4"/>
          <p:cNvPicPr>
            <a:picLocks noChangeAspect="1"/>
          </p:cNvPicPr>
          <p:nvPr/>
        </p:nvPicPr>
        <p:blipFill>
          <a:blip r:embed="rId2"/>
          <a:srcRect l="27052" r="31683"/>
          <a:stretch>
            <a:fillRect/>
          </a:stretch>
        </p:blipFill>
        <p:spPr bwMode="auto">
          <a:xfrm>
            <a:off x="7956550" y="1125538"/>
            <a:ext cx="89217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40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BOTTOM-UP</a:t>
            </a:r>
          </a:p>
        </p:txBody>
      </p:sp>
      <p:graphicFrame>
        <p:nvGraphicFramePr>
          <p:cNvPr id="6" name="Diagramma 5"/>
          <p:cNvGraphicFramePr/>
          <p:nvPr/>
        </p:nvGraphicFramePr>
        <p:xfrm>
          <a:off x="211138" y="1052736"/>
          <a:ext cx="8713093" cy="4789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3378200" y="1890713"/>
            <a:ext cx="1152525" cy="10577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400"/>
              </a:spcAft>
              <a:defRPr/>
            </a:pPr>
            <a:r>
              <a:rPr lang="it-IT" sz="22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SRSS-BRUX</a:t>
            </a:r>
          </a:p>
          <a:p>
            <a:pPr eaLnBrk="1" hangingPunct="1">
              <a:lnSpc>
                <a:spcPct val="90000"/>
              </a:lnSpc>
              <a:spcAft>
                <a:spcPts val="400"/>
              </a:spcAft>
              <a:defRPr/>
            </a:pPr>
            <a:endParaRPr lang="it-IT" sz="2200" b="1" dirty="0" smtClean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03800" y="1125538"/>
            <a:ext cx="2284413" cy="7556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400"/>
              </a:spcAft>
              <a:defRPr/>
            </a:pPr>
            <a:r>
              <a:rPr lang="it-IT" sz="2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ULSS + Az. </a:t>
            </a:r>
            <a:r>
              <a:rPr lang="it-IT" sz="2400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Osp</a:t>
            </a:r>
            <a:r>
              <a:rPr lang="it-IT" sz="24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. + </a:t>
            </a:r>
            <a:r>
              <a:rPr lang="it-IT" sz="2400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CReMPE</a:t>
            </a:r>
            <a:endParaRPr lang="it-IT" sz="2400" b="1" dirty="0" smtClean="0">
              <a:solidFill>
                <a:schemeClr val="accent4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1331913" y="2420938"/>
            <a:ext cx="1871662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it-IT" sz="2000" b="1" dirty="0">
                <a:solidFill>
                  <a:srgbClr val="00B050"/>
                </a:solidFill>
                <a:latin typeface="Calibri" pitchFamily="34" charset="0"/>
              </a:rPr>
              <a:t>SRSS-VE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it-IT" sz="2000" b="1" dirty="0" smtClean="0">
                <a:solidFill>
                  <a:srgbClr val="00B050"/>
                </a:solidFill>
                <a:latin typeface="Calibri" pitchFamily="34" charset="0"/>
              </a:rPr>
              <a:t>SRSS-BRUX</a:t>
            </a:r>
            <a:endParaRPr lang="it-IT" sz="20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61446" name="Immagine 1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rcRect l="27052" r="31683"/>
          <a:stretch>
            <a:fillRect/>
          </a:stretch>
        </p:blipFill>
        <p:spPr bwMode="auto">
          <a:xfrm>
            <a:off x="8072438" y="4221163"/>
            <a:ext cx="89217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79388" y="4016375"/>
            <a:ext cx="1871662" cy="5905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400"/>
              </a:spcAft>
              <a:defRPr/>
            </a:pPr>
            <a:r>
              <a:rPr lang="it-IT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Ricercatori / clinici</a:t>
            </a:r>
            <a:endParaRPr lang="it-IT" b="1" i="1" dirty="0" smtClean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C174DEF-7A22-4F4A-87B0-86156BBB3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CC174DEF-7A22-4F4A-87B0-86156BBB3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CC174DEF-7A22-4F4A-87B0-86156BBB3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E260D2-61EE-43F5-B201-842C931527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3DE260D2-61EE-43F5-B201-842C931527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3DE260D2-61EE-43F5-B201-842C931527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E911328-1252-48D4-A3E2-01EE016E94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AE911328-1252-48D4-A3E2-01EE016E94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graphicEl>
                                              <a:dgm id="{AE911328-1252-48D4-A3E2-01EE016E94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271FA0F-0496-4C1A-960F-C118EE1AC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F271FA0F-0496-4C1A-960F-C118EE1AC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271FA0F-0496-4C1A-960F-C118EE1AC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DB7BF1-2A36-4719-B229-5B3DBF70B0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24DB7BF1-2A36-4719-B229-5B3DBF70B0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24DB7BF1-2A36-4719-B229-5B3DBF70B0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AC0863D-E84C-4DF3-87BD-1AAA72E69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EAC0863D-E84C-4DF3-87BD-1AAA72E69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EAC0863D-E84C-4DF3-87BD-1AAA72E69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BE24D0-5133-4BE7-8151-D0A532224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89BE24D0-5133-4BE7-8151-D0A532224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89BE24D0-5133-4BE7-8151-D0A532224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169D375-B73A-4385-8180-374F5750C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7169D375-B73A-4385-8180-374F5750C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7169D375-B73A-4385-8180-374F5750C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7AAC30-6C28-448D-94D0-74366F0A0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447AAC30-6C28-448D-94D0-74366F0A0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>
                                            <p:graphicEl>
                                              <a:dgm id="{447AAC30-6C28-448D-94D0-74366F0A0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  <p:bldP spid="8" grpId="0"/>
      <p:bldP spid="9" grpId="0"/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olo 1"/>
          <p:cNvSpPr>
            <a:spLocks noGrp="1"/>
          </p:cNvSpPr>
          <p:nvPr>
            <p:ph type="title"/>
          </p:nvPr>
        </p:nvSpPr>
        <p:spPr>
          <a:xfrm>
            <a:off x="2123729" y="0"/>
            <a:ext cx="7020272" cy="1125538"/>
          </a:xfrm>
        </p:spPr>
        <p:txBody>
          <a:bodyPr/>
          <a:lstStyle/>
          <a:p>
            <a:r>
              <a:rPr lang="it-IT" sz="4000" b="1" dirty="0">
                <a:solidFill>
                  <a:srgbClr val="00648C"/>
                </a:solidFill>
              </a:rPr>
              <a:t>NETWORK</a:t>
            </a:r>
            <a:endParaRPr lang="it-IT" sz="4000" dirty="0" smtClean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1924249"/>
              </p:ext>
            </p:extLst>
          </p:nvPr>
        </p:nvGraphicFramePr>
        <p:xfrm>
          <a:off x="0" y="1268413"/>
          <a:ext cx="9144000" cy="475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2467" name="Immagine 1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rcRect l="27052" r="31683"/>
          <a:stretch>
            <a:fillRect/>
          </a:stretch>
        </p:blipFill>
        <p:spPr bwMode="auto">
          <a:xfrm>
            <a:off x="8235950" y="1125538"/>
            <a:ext cx="89217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uppo 14"/>
          <p:cNvGrpSpPr>
            <a:grpSpLocks/>
          </p:cNvGrpSpPr>
          <p:nvPr/>
        </p:nvGrpSpPr>
        <p:grpSpPr bwMode="auto">
          <a:xfrm>
            <a:off x="1487488" y="1268413"/>
            <a:ext cx="2436812" cy="1430337"/>
            <a:chOff x="1619672" y="1556792"/>
            <a:chExt cx="2075674" cy="1431528"/>
          </a:xfrm>
        </p:grpSpPr>
        <p:sp>
          <p:nvSpPr>
            <p:cNvPr id="12" name="Ovale 11"/>
            <p:cNvSpPr/>
            <p:nvPr/>
          </p:nvSpPr>
          <p:spPr>
            <a:xfrm>
              <a:off x="1619672" y="1556792"/>
              <a:ext cx="2075674" cy="1367975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62485" name="CasellaDiTesto 13"/>
            <p:cNvSpPr txBox="1">
              <a:spLocks noChangeArrowheads="1"/>
            </p:cNvSpPr>
            <p:nvPr/>
          </p:nvSpPr>
          <p:spPr bwMode="auto">
            <a:xfrm>
              <a:off x="1887927" y="1787160"/>
              <a:ext cx="1539165" cy="1201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L’idea è in linea con le priorità regionali?</a:t>
              </a:r>
            </a:p>
            <a:p>
              <a:pPr algn="ctr"/>
              <a:endParaRPr lang="it-IT"/>
            </a:p>
          </p:txBody>
        </p:sp>
      </p:grpSp>
      <p:grpSp>
        <p:nvGrpSpPr>
          <p:cNvPr id="17" name="Gruppo 16"/>
          <p:cNvGrpSpPr>
            <a:grpSpLocks/>
          </p:cNvGrpSpPr>
          <p:nvPr/>
        </p:nvGrpSpPr>
        <p:grpSpPr bwMode="auto">
          <a:xfrm>
            <a:off x="5430838" y="1268413"/>
            <a:ext cx="2020887" cy="1344612"/>
            <a:chOff x="5508104" y="1556792"/>
            <a:chExt cx="1787757" cy="1188991"/>
          </a:xfrm>
        </p:grpSpPr>
        <p:sp>
          <p:nvSpPr>
            <p:cNvPr id="13" name="Ovale 12"/>
            <p:cNvSpPr/>
            <p:nvPr/>
          </p:nvSpPr>
          <p:spPr>
            <a:xfrm>
              <a:off x="5508104" y="1556792"/>
              <a:ext cx="1787757" cy="1188991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62483" name="CasellaDiTesto 15"/>
            <p:cNvSpPr txBox="1">
              <a:spLocks noChangeArrowheads="1"/>
            </p:cNvSpPr>
            <p:nvPr/>
          </p:nvSpPr>
          <p:spPr bwMode="auto">
            <a:xfrm>
              <a:off x="5580169" y="1676096"/>
              <a:ext cx="1643626" cy="1061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Abbiamo le competenze necessarie?</a:t>
              </a:r>
            </a:p>
            <a:p>
              <a:endParaRPr lang="it-IT"/>
            </a:p>
          </p:txBody>
        </p:sp>
      </p:grpSp>
      <p:grpSp>
        <p:nvGrpSpPr>
          <p:cNvPr id="20" name="Gruppo 19"/>
          <p:cNvGrpSpPr>
            <a:grpSpLocks/>
          </p:cNvGrpSpPr>
          <p:nvPr/>
        </p:nvGrpSpPr>
        <p:grpSpPr bwMode="auto">
          <a:xfrm>
            <a:off x="58738" y="4564063"/>
            <a:ext cx="1898650" cy="1152525"/>
            <a:chOff x="122898" y="4581128"/>
            <a:chExt cx="2045949" cy="1152886"/>
          </a:xfrm>
        </p:grpSpPr>
        <p:sp>
          <p:nvSpPr>
            <p:cNvPr id="18" name="Ovale 17"/>
            <p:cNvSpPr/>
            <p:nvPr/>
          </p:nvSpPr>
          <p:spPr>
            <a:xfrm>
              <a:off x="122898" y="4581128"/>
              <a:ext cx="2045949" cy="1152886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62481" name="CasellaDiTesto 18"/>
            <p:cNvSpPr txBox="1">
              <a:spLocks noChangeArrowheads="1"/>
            </p:cNvSpPr>
            <p:nvPr/>
          </p:nvSpPr>
          <p:spPr bwMode="auto">
            <a:xfrm>
              <a:off x="283698" y="4670230"/>
              <a:ext cx="1674257" cy="923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Gestire e realizzare il progetto</a:t>
              </a:r>
              <a:endParaRPr lang="it-IT"/>
            </a:p>
          </p:txBody>
        </p:sp>
      </p:grpSp>
      <p:grpSp>
        <p:nvGrpSpPr>
          <p:cNvPr id="21" name="Gruppo 20"/>
          <p:cNvGrpSpPr>
            <a:grpSpLocks/>
          </p:cNvGrpSpPr>
          <p:nvPr/>
        </p:nvGrpSpPr>
        <p:grpSpPr bwMode="auto">
          <a:xfrm>
            <a:off x="34925" y="2573338"/>
            <a:ext cx="1898650" cy="1152525"/>
            <a:chOff x="611559" y="4437112"/>
            <a:chExt cx="2045949" cy="1152862"/>
          </a:xfrm>
        </p:grpSpPr>
        <p:sp>
          <p:nvSpPr>
            <p:cNvPr id="22" name="Ovale 21"/>
            <p:cNvSpPr/>
            <p:nvPr/>
          </p:nvSpPr>
          <p:spPr>
            <a:xfrm>
              <a:off x="611559" y="4437112"/>
              <a:ext cx="2045949" cy="1152862"/>
            </a:xfrm>
            <a:prstGeom prst="ellipse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62479" name="CasellaDiTesto 22"/>
            <p:cNvSpPr txBox="1">
              <a:spLocks noChangeArrowheads="1"/>
            </p:cNvSpPr>
            <p:nvPr/>
          </p:nvSpPr>
          <p:spPr bwMode="auto">
            <a:xfrm>
              <a:off x="734015" y="4675710"/>
              <a:ext cx="1801035" cy="646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Ottenere il finanziamento</a:t>
              </a:r>
              <a:endParaRPr lang="it-IT"/>
            </a:p>
          </p:txBody>
        </p:sp>
      </p:grpSp>
      <p:grpSp>
        <p:nvGrpSpPr>
          <p:cNvPr id="26" name="Gruppo 25"/>
          <p:cNvGrpSpPr>
            <a:grpSpLocks/>
          </p:cNvGrpSpPr>
          <p:nvPr/>
        </p:nvGrpSpPr>
        <p:grpSpPr bwMode="auto">
          <a:xfrm>
            <a:off x="6892925" y="2789238"/>
            <a:ext cx="1762125" cy="1071562"/>
            <a:chOff x="5473923" y="3148644"/>
            <a:chExt cx="1762373" cy="1072443"/>
          </a:xfrm>
        </p:grpSpPr>
        <p:sp>
          <p:nvSpPr>
            <p:cNvPr id="24" name="Ovale 23"/>
            <p:cNvSpPr/>
            <p:nvPr/>
          </p:nvSpPr>
          <p:spPr>
            <a:xfrm>
              <a:off x="5473923" y="3148644"/>
              <a:ext cx="1762373" cy="1072443"/>
            </a:xfrm>
            <a:prstGeom prst="ellipse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62477" name="CasellaDiTesto 24"/>
            <p:cNvSpPr txBox="1">
              <a:spLocks noChangeArrowheads="1"/>
            </p:cNvSpPr>
            <p:nvPr/>
          </p:nvSpPr>
          <p:spPr bwMode="auto">
            <a:xfrm>
              <a:off x="5515013" y="3225690"/>
              <a:ext cx="1637065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/>
                <a:t>Negoziare ruolo Regione Veneto</a:t>
              </a:r>
            </a:p>
          </p:txBody>
        </p:sp>
      </p:grpSp>
      <p:grpSp>
        <p:nvGrpSpPr>
          <p:cNvPr id="31" name="Gruppo 30"/>
          <p:cNvGrpSpPr>
            <a:grpSpLocks/>
          </p:cNvGrpSpPr>
          <p:nvPr/>
        </p:nvGrpSpPr>
        <p:grpSpPr bwMode="auto">
          <a:xfrm>
            <a:off x="6804025" y="4365625"/>
            <a:ext cx="1917700" cy="1257300"/>
            <a:chOff x="5954434" y="4643389"/>
            <a:chExt cx="1917093" cy="1256952"/>
          </a:xfrm>
        </p:grpSpPr>
        <p:sp>
          <p:nvSpPr>
            <p:cNvPr id="28" name="Ovale 27"/>
            <p:cNvSpPr/>
            <p:nvPr/>
          </p:nvSpPr>
          <p:spPr>
            <a:xfrm>
              <a:off x="5954434" y="4643389"/>
              <a:ext cx="1894875" cy="1256952"/>
            </a:xfrm>
            <a:prstGeom prst="ellipse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62475" name="CasellaDiTesto 28"/>
            <p:cNvSpPr txBox="1">
              <a:spLocks noChangeArrowheads="1"/>
            </p:cNvSpPr>
            <p:nvPr/>
          </p:nvSpPr>
          <p:spPr bwMode="auto">
            <a:xfrm>
              <a:off x="5975774" y="4805788"/>
              <a:ext cx="189575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Aumentare la consapevolezza a livello UE </a:t>
              </a:r>
              <a:endParaRPr lang="it-IT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CB3086-7FEC-4FA6-894E-CF9FC73094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6FCB3086-7FEC-4FA6-894E-CF9FC73094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6FCB3086-7FEC-4FA6-894E-CF9FC73094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graphicEl>
                                              <a:dgm id="{6FCB3086-7FEC-4FA6-894E-CF9FC73094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DBB173-7B57-41FF-91F8-4F9B85D1BE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51DBB173-7B57-41FF-91F8-4F9B85D1BE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51DBB173-7B57-41FF-91F8-4F9B85D1BE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51DBB173-7B57-41FF-91F8-4F9B85D1BE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2210FC-22D3-4A86-8149-5E209042A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C22210FC-22D3-4A86-8149-5E209042A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C22210FC-22D3-4A86-8149-5E209042A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C22210FC-22D3-4A86-8149-5E209042A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238367-9F8D-42E4-BD47-3C8A791BC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2238367-9F8D-42E4-BD47-3C8A791BC4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92238367-9F8D-42E4-BD47-3C8A791BC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92238367-9F8D-42E4-BD47-3C8A791BC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9CAF96-CC13-4E03-BF91-291B86F8A8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BE9CAF96-CC13-4E03-BF91-291B86F8A8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BE9CAF96-CC13-4E03-BF91-291B86F8A8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BE9CAF96-CC13-4E03-BF91-291B86F8A8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C9A7D7-8CC2-4A2C-BBEA-16C0961F32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43C9A7D7-8CC2-4A2C-BBEA-16C0961F32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3C9A7D7-8CC2-4A2C-BBEA-16C0961F32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43C9A7D7-8CC2-4A2C-BBEA-16C0961F32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3F7F98-25E5-4AFB-A845-6DD4C93999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dgm id="{283F7F98-25E5-4AFB-A845-6DD4C93999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283F7F98-25E5-4AFB-A845-6DD4C93999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283F7F98-25E5-4AFB-A845-6DD4C93999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olo 1"/>
          <p:cNvSpPr>
            <a:spLocks noGrp="1"/>
          </p:cNvSpPr>
          <p:nvPr>
            <p:ph type="title"/>
          </p:nvPr>
        </p:nvSpPr>
        <p:spPr>
          <a:xfrm>
            <a:off x="2339975" y="0"/>
            <a:ext cx="6804025" cy="981075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4000" b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TOP-DOWN</a:t>
            </a:r>
            <a:endParaRPr lang="it-IT" sz="4000" b="1" smtClean="0">
              <a:solidFill>
                <a:srgbClr val="00648C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659563" y="2465388"/>
            <a:ext cx="2484437" cy="758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396"/>
              </a:spcAft>
              <a:defRPr/>
            </a:pPr>
            <a:r>
              <a:rPr lang="it-IT" sz="2000" b="1" dirty="0" smtClean="0">
                <a:solidFill>
                  <a:srgbClr val="00B050"/>
                </a:solidFill>
                <a:latin typeface="+mn-lt"/>
              </a:rPr>
              <a:t>SRSS-BRUX</a:t>
            </a:r>
            <a:endParaRPr lang="it-IT" sz="2000" b="1" dirty="0">
              <a:solidFill>
                <a:srgbClr val="00B050"/>
              </a:solidFill>
              <a:latin typeface="+mn-lt"/>
            </a:endParaRPr>
          </a:p>
          <a:p>
            <a:pPr>
              <a:spcAft>
                <a:spcPts val="396"/>
              </a:spcAft>
              <a:defRPr/>
            </a:pPr>
            <a:r>
              <a:rPr lang="it-IT" sz="2000" b="1" dirty="0">
                <a:solidFill>
                  <a:srgbClr val="00B050"/>
                </a:solidFill>
                <a:latin typeface="+mn-lt"/>
              </a:rPr>
              <a:t>SRSS-VE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6659561" y="3615532"/>
            <a:ext cx="248443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  <a:defRPr/>
            </a:pPr>
            <a:r>
              <a:rPr lang="it-IT" sz="2000" b="1" dirty="0" smtClean="0">
                <a:solidFill>
                  <a:schemeClr val="accent5"/>
                </a:solidFill>
                <a:latin typeface="+mn-lt"/>
              </a:rPr>
              <a:t>SRSS-BRUX</a:t>
            </a:r>
            <a:endParaRPr lang="it-IT" sz="2000" b="1" dirty="0">
              <a:solidFill>
                <a:schemeClr val="accent5"/>
              </a:solidFill>
              <a:latin typeface="+mn-lt"/>
            </a:endParaRPr>
          </a:p>
          <a:p>
            <a:pPr>
              <a:lnSpc>
                <a:spcPct val="90000"/>
              </a:lnSpc>
              <a:spcAft>
                <a:spcPts val="0"/>
              </a:spcAft>
              <a:defRPr/>
            </a:pPr>
            <a:r>
              <a:rPr lang="it-IT" sz="2000" b="1" dirty="0" smtClean="0">
                <a:solidFill>
                  <a:schemeClr val="accent5"/>
                </a:solidFill>
                <a:latin typeface="+mn-lt"/>
              </a:rPr>
              <a:t>SRSS-BRUX </a:t>
            </a:r>
            <a:r>
              <a:rPr lang="it-IT" sz="2000" b="1" dirty="0">
                <a:solidFill>
                  <a:schemeClr val="accent5"/>
                </a:solidFill>
                <a:latin typeface="+mn-lt"/>
              </a:rPr>
              <a:t>+ Ministero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6659563" y="4552950"/>
            <a:ext cx="2484437" cy="12525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400"/>
              </a:spcAft>
              <a:defRPr/>
            </a:pPr>
            <a:r>
              <a:rPr lang="it-IT" sz="2000" b="1" dirty="0" err="1" smtClean="0">
                <a:solidFill>
                  <a:schemeClr val="accent4"/>
                </a:solidFill>
                <a:latin typeface="+mn-lt"/>
              </a:rPr>
              <a:t>CReMPE</a:t>
            </a:r>
            <a:r>
              <a:rPr lang="it-IT" sz="2000" b="1" dirty="0" smtClean="0">
                <a:solidFill>
                  <a:schemeClr val="accent4"/>
                </a:solidFill>
                <a:latin typeface="+mn-lt"/>
              </a:rPr>
              <a:t> + SRSS-VE</a:t>
            </a:r>
          </a:p>
          <a:p>
            <a:pPr eaLnBrk="1" hangingPunct="1">
              <a:lnSpc>
                <a:spcPct val="90000"/>
              </a:lnSpc>
              <a:spcAft>
                <a:spcPts val="400"/>
              </a:spcAft>
              <a:defRPr/>
            </a:pPr>
            <a:r>
              <a:rPr lang="it-IT" sz="2000" b="1" dirty="0" err="1" smtClean="0">
                <a:solidFill>
                  <a:schemeClr val="accent4"/>
                </a:solidFill>
                <a:latin typeface="+mn-lt"/>
              </a:rPr>
              <a:t>CReMPE</a:t>
            </a:r>
            <a:r>
              <a:rPr lang="it-IT" sz="2000" b="1" dirty="0" smtClean="0">
                <a:solidFill>
                  <a:schemeClr val="accent4"/>
                </a:solidFill>
                <a:latin typeface="+mn-lt"/>
              </a:rPr>
              <a:t> + ULSS </a:t>
            </a:r>
            <a:r>
              <a:rPr lang="it-IT" sz="2000" b="1" dirty="0">
                <a:solidFill>
                  <a:schemeClr val="accent4"/>
                </a:solidFill>
                <a:latin typeface="+mn-lt"/>
              </a:rPr>
              <a:t>+ Az. </a:t>
            </a:r>
            <a:r>
              <a:rPr lang="it-IT" sz="2000" b="1" dirty="0" err="1">
                <a:solidFill>
                  <a:schemeClr val="accent4"/>
                </a:solidFill>
                <a:latin typeface="+mn-lt"/>
              </a:rPr>
              <a:t>Osp</a:t>
            </a:r>
            <a:r>
              <a:rPr lang="it-IT" sz="2000" b="1" dirty="0">
                <a:solidFill>
                  <a:schemeClr val="accent4"/>
                </a:solidFill>
                <a:latin typeface="+mn-lt"/>
              </a:rPr>
              <a:t>. + </a:t>
            </a:r>
            <a:r>
              <a:rPr lang="it-IT" sz="2000" b="1" dirty="0" smtClean="0">
                <a:solidFill>
                  <a:schemeClr val="accent4"/>
                </a:solidFill>
                <a:latin typeface="+mn-lt"/>
              </a:rPr>
              <a:t>Regione Veneto</a:t>
            </a:r>
            <a:endParaRPr lang="it-IT" sz="2000" b="1" dirty="0">
              <a:solidFill>
                <a:schemeClr val="accent4"/>
              </a:solidFill>
              <a:latin typeface="+mn-lt"/>
            </a:endParaRPr>
          </a:p>
        </p:txBody>
      </p:sp>
      <p:pic>
        <p:nvPicPr>
          <p:cNvPr id="63493" name="Immagine 7"/>
          <p:cNvPicPr>
            <a:picLocks noChangeAspect="1"/>
          </p:cNvPicPr>
          <p:nvPr/>
        </p:nvPicPr>
        <p:blipFill>
          <a:blip r:embed="rId2"/>
          <a:srcRect l="27052" r="31683"/>
          <a:stretch>
            <a:fillRect/>
          </a:stretch>
        </p:blipFill>
        <p:spPr bwMode="auto">
          <a:xfrm>
            <a:off x="8101013" y="1231900"/>
            <a:ext cx="89217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Diagramma 1"/>
          <p:cNvGraphicFramePr/>
          <p:nvPr/>
        </p:nvGraphicFramePr>
        <p:xfrm>
          <a:off x="107504" y="1396977"/>
          <a:ext cx="6552728" cy="438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C9CD4F-0DF9-404B-AC2F-13BA5A727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BDC9CD4F-0DF9-404B-AC2F-13BA5A727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BDC9CD4F-0DF9-404B-AC2F-13BA5A7279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FAEE06-0A8D-4273-9EAC-9E6DC1B15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graphicEl>
                                              <a:dgm id="{87FAEE06-0A8D-4273-9EAC-9E6DC1B15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graphicEl>
                                              <a:dgm id="{87FAEE06-0A8D-4273-9EAC-9E6DC1B15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EDFE3D7-02B7-4CBD-B87F-502D11F882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1EDFE3D7-02B7-4CBD-B87F-502D11F882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1EDFE3D7-02B7-4CBD-B87F-502D11F882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EEF045-1CCC-4352-A2EC-187040C2C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graphicEl>
                                              <a:dgm id="{BDEEF045-1CCC-4352-A2EC-187040C2C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BDEEF045-1CCC-4352-A2EC-187040C2C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84AAF00-DA57-432F-A120-D80B56AAFB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A84AAF00-DA57-432F-A120-D80B56AAFB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A84AAF00-DA57-432F-A120-D80B56AAFB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88FCE5-7F81-4ADD-AE98-4FF6718425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6788FCE5-7F81-4ADD-AE98-4FF6718425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6788FCE5-7F81-4ADD-AE98-4FF6718425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AF2BFB7-4E8E-4C65-AAE3-48037E0E2A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FAF2BFB7-4E8E-4C65-AAE3-48037E0E2A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FAF2BFB7-4E8E-4C65-AAE3-48037E0E2A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EF4C40-84FF-4D4B-82F4-4AF71E3D48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A0EF4C40-84FF-4D4B-82F4-4AF71E3D48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A0EF4C40-84FF-4D4B-82F4-4AF71E3D48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Graphic spid="2" grpId="0" uiExpand="1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 idx="4294967295"/>
          </p:nvPr>
        </p:nvSpPr>
        <p:spPr>
          <a:xfrm>
            <a:off x="2124075" y="0"/>
            <a:ext cx="7019925" cy="1052513"/>
          </a:xfrm>
        </p:spPr>
        <p:txBody>
          <a:bodyPr/>
          <a:lstStyle/>
          <a:p>
            <a:r>
              <a:rPr lang="en-GB" sz="4000" b="1" smtClean="0">
                <a:solidFill>
                  <a:srgbClr val="00648C"/>
                </a:solidFill>
              </a:rPr>
              <a:t>TOP-DOWN</a:t>
            </a:r>
            <a:endParaRPr lang="it-IT" sz="4000" smtClean="0"/>
          </a:p>
        </p:txBody>
      </p:sp>
      <p:sp>
        <p:nvSpPr>
          <p:cNvPr id="3" name="Forma 2"/>
          <p:cNvSpPr/>
          <p:nvPr/>
        </p:nvSpPr>
        <p:spPr>
          <a:xfrm rot="3198718">
            <a:off x="538956" y="1051719"/>
            <a:ext cx="7664451" cy="4789487"/>
          </a:xfrm>
          <a:prstGeom prst="swooshArrow">
            <a:avLst>
              <a:gd name="adj1" fmla="val 25000"/>
              <a:gd name="adj2" fmla="val 25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Ovale 3"/>
          <p:cNvSpPr/>
          <p:nvPr/>
        </p:nvSpPr>
        <p:spPr>
          <a:xfrm>
            <a:off x="1155700" y="1687513"/>
            <a:ext cx="176213" cy="17621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Figura a mano libera 4"/>
          <p:cNvSpPr/>
          <p:nvPr/>
        </p:nvSpPr>
        <p:spPr>
          <a:xfrm>
            <a:off x="588963" y="2065338"/>
            <a:ext cx="900112" cy="550862"/>
          </a:xfrm>
          <a:custGeom>
            <a:avLst/>
            <a:gdLst>
              <a:gd name="connsiteX0" fmla="*/ 0 w 1310512"/>
              <a:gd name="connsiteY0" fmla="*/ 0 h 1139992"/>
              <a:gd name="connsiteX1" fmla="*/ 1310512 w 1310512"/>
              <a:gd name="connsiteY1" fmla="*/ 0 h 1139992"/>
              <a:gd name="connsiteX2" fmla="*/ 1310512 w 1310512"/>
              <a:gd name="connsiteY2" fmla="*/ 1139992 h 1139992"/>
              <a:gd name="connsiteX3" fmla="*/ 0 w 1310512"/>
              <a:gd name="connsiteY3" fmla="*/ 1139992 h 1139992"/>
              <a:gd name="connsiteX4" fmla="*/ 0 w 1310512"/>
              <a:gd name="connsiteY4" fmla="*/ 0 h 1139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0512" h="1139992">
                <a:moveTo>
                  <a:pt x="0" y="0"/>
                </a:moveTo>
                <a:lnTo>
                  <a:pt x="1310512" y="0"/>
                </a:lnTo>
                <a:lnTo>
                  <a:pt x="1310512" y="1139992"/>
                </a:lnTo>
                <a:lnTo>
                  <a:pt x="0" y="113999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93401" tIns="0" rIns="0" bIns="0" spcCol="1270"/>
          <a:lstStyle/>
          <a:p>
            <a:pPr algn="l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2000" dirty="0">
                <a:solidFill>
                  <a:schemeClr val="tx1"/>
                </a:solidFill>
              </a:rPr>
              <a:t>Idea</a:t>
            </a:r>
          </a:p>
        </p:txBody>
      </p:sp>
      <p:sp>
        <p:nvSpPr>
          <p:cNvPr id="7" name="Ovale 6"/>
          <p:cNvSpPr/>
          <p:nvPr/>
        </p:nvSpPr>
        <p:spPr>
          <a:xfrm>
            <a:off x="2482850" y="1882775"/>
            <a:ext cx="306388" cy="306388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3750088"/>
              <a:satOff val="-5627"/>
              <a:lumOff val="-915"/>
              <a:alphaOff val="0"/>
            </a:schemeClr>
          </a:fillRef>
          <a:effectRef idx="0">
            <a:schemeClr val="accent3">
              <a:hueOff val="3750088"/>
              <a:satOff val="-5627"/>
              <a:lumOff val="-915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Figura a mano libera 10"/>
          <p:cNvSpPr/>
          <p:nvPr/>
        </p:nvSpPr>
        <p:spPr>
          <a:xfrm>
            <a:off x="1489075" y="2328863"/>
            <a:ext cx="1989138" cy="2187575"/>
          </a:xfrm>
          <a:custGeom>
            <a:avLst/>
            <a:gdLst>
              <a:gd name="connsiteX0" fmla="*/ 0 w 1988431"/>
              <a:gd name="connsiteY0" fmla="*/ 0 h 2188977"/>
              <a:gd name="connsiteX1" fmla="*/ 1988431 w 1988431"/>
              <a:gd name="connsiteY1" fmla="*/ 0 h 2188977"/>
              <a:gd name="connsiteX2" fmla="*/ 1988431 w 1988431"/>
              <a:gd name="connsiteY2" fmla="*/ 2188977 h 2188977"/>
              <a:gd name="connsiteX3" fmla="*/ 0 w 1988431"/>
              <a:gd name="connsiteY3" fmla="*/ 2188977 h 2188977"/>
              <a:gd name="connsiteX4" fmla="*/ 0 w 1988431"/>
              <a:gd name="connsiteY4" fmla="*/ 0 h 2188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8431" h="2188977">
                <a:moveTo>
                  <a:pt x="0" y="0"/>
                </a:moveTo>
                <a:lnTo>
                  <a:pt x="1988431" y="0"/>
                </a:lnTo>
                <a:lnTo>
                  <a:pt x="1988431" y="2188977"/>
                </a:lnTo>
                <a:lnTo>
                  <a:pt x="0" y="218897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2436" tIns="0" rIns="0" bIns="0" spcCol="1270"/>
          <a:lstStyle/>
          <a:p>
            <a:pPr lvl="0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2000" dirty="0" err="1"/>
              <a:t>Fattibilità</a:t>
            </a:r>
            <a:endParaRPr lang="it-IT" sz="2000" dirty="0"/>
          </a:p>
          <a:p>
            <a:pPr lvl="0"/>
            <a:r>
              <a:rPr lang="en-US" dirty="0" err="1"/>
              <a:t>L’idea</a:t>
            </a:r>
            <a:r>
              <a:rPr lang="en-US" dirty="0"/>
              <a:t> è in </a:t>
            </a:r>
            <a:r>
              <a:rPr lang="en-US" dirty="0" err="1"/>
              <a:t>linea</a:t>
            </a:r>
            <a:r>
              <a:rPr lang="en-US" dirty="0"/>
              <a:t> con le </a:t>
            </a:r>
            <a:r>
              <a:rPr lang="en-US" dirty="0" err="1"/>
              <a:t>priorità</a:t>
            </a:r>
            <a:r>
              <a:rPr lang="en-US" dirty="0"/>
              <a:t> UE</a:t>
            </a:r>
            <a:r>
              <a:rPr lang="en-US" dirty="0" smtClean="0"/>
              <a:t>?</a:t>
            </a:r>
          </a:p>
          <a:p>
            <a:pPr lvl="0"/>
            <a:endParaRPr lang="it-IT" dirty="0"/>
          </a:p>
          <a:p>
            <a:pPr lvl="0"/>
            <a:r>
              <a:rPr lang="en-US" dirty="0" err="1"/>
              <a:t>Abbiamo</a:t>
            </a:r>
            <a:r>
              <a:rPr lang="en-US" dirty="0"/>
              <a:t> le </a:t>
            </a:r>
            <a:r>
              <a:rPr lang="en-US" dirty="0" err="1"/>
              <a:t>competenze</a:t>
            </a:r>
            <a:r>
              <a:rPr lang="en-US" dirty="0"/>
              <a:t> </a:t>
            </a:r>
            <a:r>
              <a:rPr lang="en-US" dirty="0" err="1" smtClean="0"/>
              <a:t>necessarie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3" name="Ovale 12"/>
          <p:cNvSpPr/>
          <p:nvPr/>
        </p:nvSpPr>
        <p:spPr>
          <a:xfrm>
            <a:off x="4427538" y="2781300"/>
            <a:ext cx="406400" cy="40640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7500176"/>
              <a:satOff val="-11253"/>
              <a:lumOff val="-1830"/>
              <a:alphaOff val="0"/>
            </a:schemeClr>
          </a:fillRef>
          <a:effectRef idx="0">
            <a:schemeClr val="accent3">
              <a:hueOff val="7500176"/>
              <a:satOff val="-11253"/>
              <a:lumOff val="-183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Figura a mano libera 13"/>
          <p:cNvSpPr/>
          <p:nvPr/>
        </p:nvSpPr>
        <p:spPr>
          <a:xfrm>
            <a:off x="3541713" y="3357563"/>
            <a:ext cx="2076450" cy="2671762"/>
          </a:xfrm>
          <a:custGeom>
            <a:avLst/>
            <a:gdLst>
              <a:gd name="connsiteX0" fmla="*/ 0 w 2076272"/>
              <a:gd name="connsiteY0" fmla="*/ 0 h 2672096"/>
              <a:gd name="connsiteX1" fmla="*/ 2076272 w 2076272"/>
              <a:gd name="connsiteY1" fmla="*/ 0 h 2672096"/>
              <a:gd name="connsiteX2" fmla="*/ 2076272 w 2076272"/>
              <a:gd name="connsiteY2" fmla="*/ 2672096 h 2672096"/>
              <a:gd name="connsiteX3" fmla="*/ 0 w 2076272"/>
              <a:gd name="connsiteY3" fmla="*/ 2672096 h 2672096"/>
              <a:gd name="connsiteX4" fmla="*/ 0 w 2076272"/>
              <a:gd name="connsiteY4" fmla="*/ 0 h 2672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6272" h="2672096">
                <a:moveTo>
                  <a:pt x="0" y="0"/>
                </a:moveTo>
                <a:lnTo>
                  <a:pt x="2076272" y="0"/>
                </a:lnTo>
                <a:lnTo>
                  <a:pt x="2076272" y="2672096"/>
                </a:lnTo>
                <a:lnTo>
                  <a:pt x="0" y="267209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215228" tIns="0" rIns="0" bIns="0"/>
          <a:lstStyle/>
          <a:p>
            <a:pPr defTabSz="977900">
              <a:lnSpc>
                <a:spcPct val="90000"/>
              </a:lnSpc>
              <a:spcAft>
                <a:spcPct val="35000"/>
              </a:spcAft>
            </a:pPr>
            <a:r>
              <a:rPr lang="en-GB" sz="2200" dirty="0">
                <a:solidFill>
                  <a:srgbClr val="000000"/>
                </a:solidFill>
                <a:cs typeface="Arial" charset="0"/>
              </a:rPr>
              <a:t>Lobby</a:t>
            </a:r>
          </a:p>
          <a:p>
            <a:pPr lvl="0"/>
            <a:r>
              <a:rPr lang="en-US" dirty="0" err="1"/>
              <a:t>Costruzione</a:t>
            </a:r>
            <a:r>
              <a:rPr lang="en-US" dirty="0"/>
              <a:t> di un network </a:t>
            </a:r>
            <a:r>
              <a:rPr lang="en-US" dirty="0" err="1"/>
              <a:t>sul</a:t>
            </a:r>
            <a:r>
              <a:rPr lang="en-US" dirty="0"/>
              <a:t> </a:t>
            </a:r>
            <a:r>
              <a:rPr lang="en-US" dirty="0" err="1" smtClean="0"/>
              <a:t>tema</a:t>
            </a:r>
            <a:endParaRPr lang="en-US" dirty="0" smtClean="0"/>
          </a:p>
          <a:p>
            <a:pPr lvl="0"/>
            <a:endParaRPr lang="it-IT" dirty="0"/>
          </a:p>
          <a:p>
            <a:pPr lvl="0"/>
            <a:r>
              <a:rPr lang="en-US" dirty="0" err="1"/>
              <a:t>Aumentare</a:t>
            </a:r>
            <a:r>
              <a:rPr lang="en-US" dirty="0"/>
              <a:t> la </a:t>
            </a:r>
            <a:r>
              <a:rPr lang="en-US" dirty="0" err="1"/>
              <a:t>consapevolezza</a:t>
            </a:r>
            <a:r>
              <a:rPr lang="en-US" dirty="0"/>
              <a:t> a </a:t>
            </a:r>
            <a:r>
              <a:rPr lang="en-US" dirty="0" err="1"/>
              <a:t>livello</a:t>
            </a:r>
            <a:r>
              <a:rPr lang="en-US" dirty="0"/>
              <a:t> UE </a:t>
            </a:r>
            <a:r>
              <a:rPr lang="en-US" dirty="0" err="1"/>
              <a:t>sul</a:t>
            </a:r>
            <a:r>
              <a:rPr lang="en-US" dirty="0"/>
              <a:t> </a:t>
            </a:r>
            <a:r>
              <a:rPr lang="en-US" dirty="0" err="1"/>
              <a:t>tema</a:t>
            </a:r>
            <a:endParaRPr lang="en-US" dirty="0"/>
          </a:p>
        </p:txBody>
      </p:sp>
      <p:sp>
        <p:nvSpPr>
          <p:cNvPr id="15" name="Ovale 14"/>
          <p:cNvSpPr/>
          <p:nvPr/>
        </p:nvSpPr>
        <p:spPr>
          <a:xfrm>
            <a:off x="6300788" y="4221163"/>
            <a:ext cx="542925" cy="54451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1250264"/>
              <a:satOff val="-16880"/>
              <a:lumOff val="-2745"/>
              <a:alphaOff val="0"/>
            </a:schemeClr>
          </a:fillRef>
          <a:effectRef idx="0">
            <a:schemeClr val="accent3">
              <a:hueOff val="11250264"/>
              <a:satOff val="-16880"/>
              <a:lumOff val="-2745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igura a mano libera 15"/>
          <p:cNvSpPr/>
          <p:nvPr/>
        </p:nvSpPr>
        <p:spPr>
          <a:xfrm>
            <a:off x="5724525" y="4765675"/>
            <a:ext cx="3311971" cy="1698625"/>
          </a:xfrm>
          <a:custGeom>
            <a:avLst/>
            <a:gdLst>
              <a:gd name="connsiteX0" fmla="*/ 0 w 2362713"/>
              <a:gd name="connsiteY0" fmla="*/ 0 h 1699074"/>
              <a:gd name="connsiteX1" fmla="*/ 2362713 w 2362713"/>
              <a:gd name="connsiteY1" fmla="*/ 0 h 1699074"/>
              <a:gd name="connsiteX2" fmla="*/ 2362713 w 2362713"/>
              <a:gd name="connsiteY2" fmla="*/ 1699074 h 1699074"/>
              <a:gd name="connsiteX3" fmla="*/ 0 w 2362713"/>
              <a:gd name="connsiteY3" fmla="*/ 1699074 h 1699074"/>
              <a:gd name="connsiteX4" fmla="*/ 0 w 2362713"/>
              <a:gd name="connsiteY4" fmla="*/ 0 h 169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2713" h="1699074">
                <a:moveTo>
                  <a:pt x="0" y="0"/>
                </a:moveTo>
                <a:lnTo>
                  <a:pt x="2362713" y="0"/>
                </a:lnTo>
                <a:lnTo>
                  <a:pt x="2362713" y="1699074"/>
                </a:lnTo>
                <a:lnTo>
                  <a:pt x="0" y="169907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288324" tIns="0" rIns="0" bIns="0"/>
          <a:lstStyle/>
          <a:p>
            <a:pPr defTabSz="1066800">
              <a:lnSpc>
                <a:spcPct val="90000"/>
              </a:lnSpc>
              <a:spcAft>
                <a:spcPct val="35000"/>
              </a:spcAft>
            </a:pPr>
            <a:r>
              <a:rPr lang="en-GB" sz="2400" dirty="0" err="1" smtClean="0">
                <a:solidFill>
                  <a:srgbClr val="000000"/>
                </a:solidFill>
                <a:cs typeface="Arial" charset="0"/>
              </a:rPr>
              <a:t>Sviluppo</a:t>
            </a:r>
            <a:endParaRPr lang="en-GB" sz="2400" dirty="0">
              <a:solidFill>
                <a:srgbClr val="000000"/>
              </a:solidFill>
              <a:cs typeface="Arial" charset="0"/>
            </a:endParaRPr>
          </a:p>
          <a:p>
            <a:pPr lvl="0"/>
            <a:r>
              <a:rPr lang="en-US" dirty="0" err="1"/>
              <a:t>Ottenere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 smtClean="0"/>
              <a:t>finanziamento</a:t>
            </a:r>
            <a:endParaRPr lang="en-US" dirty="0" smtClean="0"/>
          </a:p>
          <a:p>
            <a:pPr lvl="0"/>
            <a:endParaRPr lang="it-IT" sz="1200" dirty="0"/>
          </a:p>
          <a:p>
            <a:pPr lvl="0"/>
            <a:r>
              <a:rPr lang="en-US" dirty="0" err="1"/>
              <a:t>Gestire</a:t>
            </a:r>
            <a:r>
              <a:rPr lang="en-US" dirty="0"/>
              <a:t> e </a:t>
            </a:r>
            <a:r>
              <a:rPr lang="en-US" dirty="0" err="1"/>
              <a:t>realizzare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progetto</a:t>
            </a:r>
            <a:endParaRPr lang="en-US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749800" y="1889125"/>
            <a:ext cx="3206576" cy="8084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396"/>
              </a:spcAft>
              <a:defRPr/>
            </a:pPr>
            <a:r>
              <a:rPr lang="it-IT" sz="2400" b="1" dirty="0">
                <a:solidFill>
                  <a:schemeClr val="accent5"/>
                </a:solidFill>
                <a:latin typeface="+mn-lt"/>
              </a:rPr>
              <a:t>SRSS-BRUX </a:t>
            </a:r>
          </a:p>
          <a:p>
            <a:pPr eaLnBrk="1" hangingPunct="1">
              <a:lnSpc>
                <a:spcPct val="90000"/>
              </a:lnSpc>
              <a:spcAft>
                <a:spcPts val="396"/>
              </a:spcAft>
              <a:defRPr/>
            </a:pPr>
            <a:r>
              <a:rPr lang="it-IT" sz="2400" b="1" dirty="0">
                <a:solidFill>
                  <a:schemeClr val="accent5"/>
                </a:solidFill>
                <a:latin typeface="+mn-lt"/>
              </a:rPr>
              <a:t>SRSS-BRUX + </a:t>
            </a:r>
            <a:r>
              <a:rPr lang="it-IT" sz="2400" b="1" dirty="0" err="1">
                <a:solidFill>
                  <a:schemeClr val="accent5"/>
                </a:solidFill>
                <a:latin typeface="+mn-lt"/>
              </a:rPr>
              <a:t>MdS</a:t>
            </a:r>
            <a:endParaRPr lang="it-IT" sz="24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084169" y="2984500"/>
            <a:ext cx="3059832" cy="14552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  <a:spcAft>
                <a:spcPts val="400"/>
              </a:spcAft>
              <a:defRPr/>
            </a:pPr>
            <a:r>
              <a:rPr lang="it-IT" sz="2200" b="1" dirty="0" err="1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CReMPE</a:t>
            </a:r>
            <a:r>
              <a:rPr lang="it-IT" sz="2200" b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 + SRSS-VE</a:t>
            </a:r>
          </a:p>
          <a:p>
            <a:pPr eaLnBrk="1" hangingPunct="1">
              <a:lnSpc>
                <a:spcPct val="90000"/>
              </a:lnSpc>
              <a:spcAft>
                <a:spcPts val="400"/>
              </a:spcAft>
              <a:defRPr/>
            </a:pPr>
            <a:r>
              <a:rPr lang="it-IT" sz="22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CReMPE</a:t>
            </a:r>
            <a:r>
              <a:rPr lang="it-IT" sz="22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 + ULSS + Az. </a:t>
            </a:r>
            <a:r>
              <a:rPr lang="it-IT" sz="2200" b="1" dirty="0" err="1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Osp</a:t>
            </a:r>
            <a:r>
              <a:rPr lang="it-IT" sz="22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. + Regione Veneto</a:t>
            </a:r>
          </a:p>
          <a:p>
            <a:pPr algn="l" eaLnBrk="1" hangingPunct="1">
              <a:lnSpc>
                <a:spcPct val="90000"/>
              </a:lnSpc>
              <a:spcAft>
                <a:spcPts val="400"/>
              </a:spcAft>
              <a:defRPr/>
            </a:pPr>
            <a:endParaRPr lang="it-IT" sz="2500" b="1" dirty="0">
              <a:solidFill>
                <a:schemeClr val="accent4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2636838" y="1262063"/>
            <a:ext cx="1871662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it-IT" sz="2000" b="1" dirty="0">
                <a:solidFill>
                  <a:srgbClr val="00B050"/>
                </a:solidFill>
              </a:rPr>
              <a:t>SRSS-BRUX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it-IT" sz="2000" b="1" dirty="0" smtClean="0">
                <a:solidFill>
                  <a:srgbClr val="00B050"/>
                </a:solidFill>
              </a:rPr>
              <a:t>SRSS-VE</a:t>
            </a:r>
            <a:endParaRPr lang="it-IT" sz="2000" b="1" dirty="0">
              <a:solidFill>
                <a:srgbClr val="00B050"/>
              </a:solidFill>
            </a:endParaRPr>
          </a:p>
          <a:p>
            <a:pPr algn="l" eaLnBrk="1" hangingPunct="1">
              <a:lnSpc>
                <a:spcPct val="90000"/>
              </a:lnSpc>
              <a:spcAft>
                <a:spcPts val="400"/>
              </a:spcAft>
            </a:pPr>
            <a:endParaRPr lang="it-IT" sz="2000" b="1" dirty="0">
              <a:solidFill>
                <a:srgbClr val="00B050"/>
              </a:solidFill>
            </a:endParaRPr>
          </a:p>
          <a:p>
            <a:pPr algn="l" eaLnBrk="1" hangingPunct="1">
              <a:lnSpc>
                <a:spcPct val="90000"/>
              </a:lnSpc>
              <a:spcAft>
                <a:spcPts val="400"/>
              </a:spcAft>
            </a:pPr>
            <a:endParaRPr lang="it-IT" sz="2000" b="1" dirty="0">
              <a:solidFill>
                <a:srgbClr val="00B05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07950" y="1052513"/>
            <a:ext cx="2528888" cy="75713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  <a:spcAft>
                <a:spcPts val="400"/>
              </a:spcAft>
              <a:defRPr/>
            </a:pP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Regione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Veneto 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e/o </a:t>
            </a: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Ministero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della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 Salute (</a:t>
            </a:r>
            <a:r>
              <a:rPr lang="en-US" sz="1600" b="1" dirty="0" err="1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MdS</a:t>
            </a:r>
            <a:r>
              <a:rPr lang="en-US" sz="1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) </a:t>
            </a:r>
            <a:endParaRPr lang="it-IT" sz="1600" b="1" dirty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1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4" grpId="0"/>
      <p:bldP spid="16" grpId="0"/>
      <p:bldP spid="8" grpId="0"/>
      <p:bldP spid="9" grpId="0"/>
      <p:bldP spid="10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/>
          </p:nvPr>
        </p:nvSpPr>
        <p:spPr>
          <a:xfrm>
            <a:off x="0" y="1052513"/>
            <a:ext cx="9144000" cy="792162"/>
          </a:xfrm>
        </p:spPr>
        <p:txBody>
          <a:bodyPr tIns="180000" anchor="ctr"/>
          <a:lstStyle/>
          <a:p>
            <a:pPr>
              <a:defRPr/>
            </a:pPr>
            <a:r>
              <a:rPr lang="it-IT" sz="3200" dirty="0" smtClean="0">
                <a:solidFill>
                  <a:srgbClr val="0094C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Progetti attualmente in gestione</a:t>
            </a:r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516216" y="2780928"/>
            <a:ext cx="2265461" cy="1737742"/>
          </a:xfrm>
        </p:spPr>
      </p:pic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>
          <a:xfrm>
            <a:off x="0" y="1989138"/>
            <a:ext cx="4572000" cy="4032250"/>
          </a:xfrm>
        </p:spPr>
        <p:txBody>
          <a:bodyPr/>
          <a:lstStyle/>
          <a:p>
            <a:pPr marL="457200" indent="-457200">
              <a:buFont typeface="Wingdings" pitchFamily="2" charset="2"/>
              <a:buChar char="ü"/>
            </a:pPr>
            <a:r>
              <a:rPr lang="it-IT" sz="3200" smtClean="0"/>
              <a:t>EUREGENAS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it-IT" sz="3200" smtClean="0"/>
              <a:t>SIALON II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it-IT" sz="3200" smtClean="0"/>
              <a:t>Joint Action - MENTAL HEALTH &amp;WELL-BEING</a:t>
            </a:r>
          </a:p>
        </p:txBody>
      </p:sp>
      <p:sp>
        <p:nvSpPr>
          <p:cNvPr id="64516" name="CasellaDiTesto 9"/>
          <p:cNvSpPr txBox="1">
            <a:spLocks noChangeArrowheads="1"/>
          </p:cNvSpPr>
          <p:nvPr/>
        </p:nvSpPr>
        <p:spPr bwMode="auto">
          <a:xfrm>
            <a:off x="2124075" y="9525"/>
            <a:ext cx="7019925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0" tIns="108000" rIns="360000" bIns="108000" anchor="ctr"/>
          <a:lstStyle/>
          <a:p>
            <a:pPr algn="ctr" eaLnBrk="0" hangingPunct="0"/>
            <a:r>
              <a:rPr lang="it-IT" sz="4000" b="1" dirty="0">
                <a:solidFill>
                  <a:srgbClr val="00648C"/>
                </a:solidFill>
                <a:latin typeface="Calibri" pitchFamily="34" charset="0"/>
              </a:rPr>
              <a:t>Gestione diretta di progetti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03575" y="-171450"/>
            <a:ext cx="4114800" cy="1439863"/>
          </a:xfrm>
        </p:spPr>
      </p:pic>
      <p:sp>
        <p:nvSpPr>
          <p:cNvPr id="8" name="Rettangolo 7"/>
          <p:cNvSpPr/>
          <p:nvPr/>
        </p:nvSpPr>
        <p:spPr>
          <a:xfrm>
            <a:off x="0" y="1052513"/>
            <a:ext cx="9144000" cy="4814887"/>
          </a:xfrm>
          <a:prstGeom prst="rect">
            <a:avLst/>
          </a:prstGeom>
        </p:spPr>
        <p:txBody>
          <a:bodyPr lIns="360000" tIns="180000" rIns="360000" bIns="10800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it-IT" sz="2800" b="1" dirty="0" err="1">
                <a:latin typeface="+mj-lt"/>
              </a:rPr>
              <a:t>European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Regions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Enforcing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Actions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against</a:t>
            </a:r>
            <a:r>
              <a:rPr lang="it-IT" sz="2800" b="1" dirty="0">
                <a:latin typeface="+mj-lt"/>
              </a:rPr>
              <a:t> Suicide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 err="1">
                <a:latin typeface="+mj-lt"/>
              </a:rPr>
              <a:t>Health</a:t>
            </a:r>
            <a:r>
              <a:rPr lang="it-IT" sz="2400" dirty="0">
                <a:latin typeface="+mj-lt"/>
              </a:rPr>
              <a:t> </a:t>
            </a:r>
            <a:r>
              <a:rPr lang="it-IT" sz="2400" dirty="0" err="1">
                <a:latin typeface="+mj-lt"/>
              </a:rPr>
              <a:t>Programme</a:t>
            </a:r>
            <a:r>
              <a:rPr lang="it-IT" sz="2400" dirty="0">
                <a:latin typeface="+mj-lt"/>
              </a:rPr>
              <a:t> (2008-2013)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Priorità: </a:t>
            </a:r>
            <a:r>
              <a:rPr lang="it-IT" sz="2400" dirty="0" err="1">
                <a:latin typeface="+mj-lt"/>
              </a:rPr>
              <a:t>Mental</a:t>
            </a:r>
            <a:r>
              <a:rPr lang="it-IT" sz="2400" dirty="0">
                <a:latin typeface="+mj-lt"/>
              </a:rPr>
              <a:t> </a:t>
            </a:r>
            <a:r>
              <a:rPr lang="it-IT" sz="2400" dirty="0" err="1">
                <a:latin typeface="+mj-lt"/>
              </a:rPr>
              <a:t>health</a:t>
            </a:r>
            <a:r>
              <a:rPr lang="it-IT" sz="2400" dirty="0">
                <a:latin typeface="+mj-lt"/>
              </a:rPr>
              <a:t> (MH): </a:t>
            </a:r>
            <a:r>
              <a:rPr lang="it-IT" sz="2400" dirty="0" err="1">
                <a:latin typeface="+mj-lt"/>
              </a:rPr>
              <a:t>Regional</a:t>
            </a:r>
            <a:r>
              <a:rPr lang="it-IT" sz="2400" dirty="0">
                <a:latin typeface="+mj-lt"/>
              </a:rPr>
              <a:t>/</a:t>
            </a:r>
            <a:r>
              <a:rPr lang="it-IT" sz="2400" dirty="0" err="1">
                <a:latin typeface="+mj-lt"/>
              </a:rPr>
              <a:t>local</a:t>
            </a:r>
            <a:r>
              <a:rPr lang="it-IT" sz="2400" dirty="0">
                <a:latin typeface="+mj-lt"/>
              </a:rPr>
              <a:t> networks, </a:t>
            </a:r>
            <a:r>
              <a:rPr lang="it-IT" sz="2400" dirty="0" err="1">
                <a:latin typeface="+mj-lt"/>
              </a:rPr>
              <a:t>implementation</a:t>
            </a:r>
            <a:r>
              <a:rPr lang="it-IT" sz="2400" dirty="0">
                <a:latin typeface="+mj-lt"/>
              </a:rPr>
              <a:t> </a:t>
            </a:r>
            <a:r>
              <a:rPr lang="it-IT" sz="2400" dirty="0" err="1">
                <a:latin typeface="+mj-lt"/>
              </a:rPr>
              <a:t>strategies</a:t>
            </a:r>
            <a:r>
              <a:rPr lang="it-IT" sz="2400" dirty="0">
                <a:latin typeface="+mj-lt"/>
              </a:rPr>
              <a:t> for MH promotion, </a:t>
            </a:r>
            <a:r>
              <a:rPr lang="it-IT" sz="2400" dirty="0" err="1">
                <a:latin typeface="+mj-lt"/>
              </a:rPr>
              <a:t>mental</a:t>
            </a:r>
            <a:r>
              <a:rPr lang="it-IT" sz="2400" dirty="0">
                <a:latin typeface="+mj-lt"/>
              </a:rPr>
              <a:t> </a:t>
            </a:r>
            <a:r>
              <a:rPr lang="it-IT" sz="2400" dirty="0" err="1">
                <a:latin typeface="+mj-lt"/>
              </a:rPr>
              <a:t>disorder</a:t>
            </a:r>
            <a:r>
              <a:rPr lang="it-IT" sz="2400" dirty="0">
                <a:latin typeface="+mj-lt"/>
              </a:rPr>
              <a:t> and suicide </a:t>
            </a:r>
            <a:r>
              <a:rPr lang="it-IT" sz="2400" dirty="0" err="1">
                <a:latin typeface="+mj-lt"/>
              </a:rPr>
              <a:t>prevention</a:t>
            </a:r>
            <a:endParaRPr lang="it-IT" sz="24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01/01/2012 – 31/12/2014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Lead Partner: Azienda Ospedaliera Universitaria Integrata Verona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Sito internet: </a:t>
            </a:r>
            <a:r>
              <a:rPr lang="it-IT" sz="2400" dirty="0">
                <a:latin typeface="+mj-lt"/>
                <a:hlinkClick r:id="rId3"/>
              </a:rPr>
              <a:t>www.euregenas.eu</a:t>
            </a:r>
            <a:r>
              <a:rPr lang="it-IT" sz="2400" dirty="0">
                <a:latin typeface="+mj-lt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0" y="1052513"/>
            <a:ext cx="9144000" cy="4476574"/>
          </a:xfrm>
          <a:prstGeom prst="rect">
            <a:avLst/>
          </a:prstGeom>
        </p:spPr>
        <p:txBody>
          <a:bodyPr lIns="360000" tIns="180000" rIns="360000" bIns="108000">
            <a:spAutoFit/>
          </a:bodyPr>
          <a:lstStyle/>
          <a:p>
            <a:pPr algn="ctr">
              <a:defRPr/>
            </a:pPr>
            <a:r>
              <a:rPr lang="it-IT" sz="2800" b="1" dirty="0" err="1">
                <a:latin typeface="+mj-lt"/>
              </a:rPr>
              <a:t>Capacity</a:t>
            </a:r>
            <a:r>
              <a:rPr lang="it-IT" sz="2800" b="1" dirty="0">
                <a:latin typeface="+mj-lt"/>
              </a:rPr>
              <a:t> building in </a:t>
            </a:r>
            <a:r>
              <a:rPr lang="it-IT" sz="2800" b="1" dirty="0" err="1">
                <a:latin typeface="+mj-lt"/>
              </a:rPr>
              <a:t>combining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targeted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prevention</a:t>
            </a:r>
            <a:r>
              <a:rPr lang="it-IT" sz="2800" b="1" dirty="0">
                <a:latin typeface="+mj-lt"/>
              </a:rPr>
              <a:t> with </a:t>
            </a:r>
            <a:r>
              <a:rPr lang="it-IT" sz="2800" b="1" dirty="0" err="1">
                <a:latin typeface="+mj-lt"/>
              </a:rPr>
              <a:t>meaningful</a:t>
            </a:r>
            <a:r>
              <a:rPr lang="it-IT" sz="2800" b="1" dirty="0">
                <a:latin typeface="+mj-lt"/>
              </a:rPr>
              <a:t> HIV </a:t>
            </a:r>
            <a:r>
              <a:rPr lang="it-IT" sz="2800" b="1" dirty="0" err="1">
                <a:latin typeface="+mj-lt"/>
              </a:rPr>
              <a:t>surveillance</a:t>
            </a:r>
            <a:r>
              <a:rPr lang="it-IT" sz="2800" b="1" dirty="0">
                <a:latin typeface="+mj-lt"/>
              </a:rPr>
              <a:t> </a:t>
            </a:r>
            <a:r>
              <a:rPr lang="it-IT" sz="2800" b="1" dirty="0" err="1">
                <a:latin typeface="+mj-lt"/>
              </a:rPr>
              <a:t>among</a:t>
            </a:r>
            <a:r>
              <a:rPr lang="it-IT" sz="2800" b="1" dirty="0">
                <a:latin typeface="+mj-lt"/>
              </a:rPr>
              <a:t> MSM</a:t>
            </a:r>
            <a:endParaRPr lang="it-IT" sz="2400" dirty="0">
              <a:latin typeface="+mj-lt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 err="1">
                <a:latin typeface="+mj-lt"/>
              </a:rPr>
              <a:t>Health</a:t>
            </a:r>
            <a:r>
              <a:rPr lang="it-IT" sz="2400" dirty="0">
                <a:latin typeface="+mj-lt"/>
              </a:rPr>
              <a:t> </a:t>
            </a:r>
            <a:r>
              <a:rPr lang="it-IT" sz="2400" dirty="0" err="1">
                <a:latin typeface="+mj-lt"/>
              </a:rPr>
              <a:t>Programme</a:t>
            </a:r>
            <a:r>
              <a:rPr lang="it-IT" sz="2400" dirty="0">
                <a:latin typeface="+mj-lt"/>
              </a:rPr>
              <a:t> (2008-2013)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Priorità: </a:t>
            </a:r>
            <a:r>
              <a:rPr lang="it-IT" sz="2400" dirty="0" err="1">
                <a:latin typeface="+mj-lt"/>
              </a:rPr>
              <a:t>Sexual</a:t>
            </a:r>
            <a:r>
              <a:rPr lang="it-IT" sz="2400" dirty="0">
                <a:latin typeface="+mj-lt"/>
              </a:rPr>
              <a:t> </a:t>
            </a:r>
            <a:r>
              <a:rPr lang="it-IT" sz="2400" dirty="0" err="1">
                <a:latin typeface="+mj-lt"/>
              </a:rPr>
              <a:t>Health</a:t>
            </a:r>
            <a:r>
              <a:rPr lang="it-IT" sz="2400" dirty="0">
                <a:latin typeface="+mj-lt"/>
              </a:rPr>
              <a:t> and HIV-AIDS: </a:t>
            </a:r>
            <a:r>
              <a:rPr lang="en-US" sz="2400" dirty="0">
                <a:latin typeface="+mj-lt"/>
              </a:rPr>
              <a:t>promoting prevention and meaningful surveillance</a:t>
            </a:r>
            <a:endParaRPr lang="it-IT" sz="2400" dirty="0">
              <a:latin typeface="+mj-lt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01/11/2011 – 31/10/2014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Lead Partner: Azienda Ospedaliera Universitaria Integrata Verona 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2400" dirty="0">
                <a:latin typeface="+mj-lt"/>
              </a:rPr>
              <a:t>Sito internet: </a:t>
            </a:r>
            <a:r>
              <a:rPr lang="it-IT" sz="2400" dirty="0">
                <a:latin typeface="+mj-lt"/>
                <a:hlinkClick r:id="rId2"/>
              </a:rPr>
              <a:t>www.sialon.eu/en</a:t>
            </a:r>
            <a:r>
              <a:rPr lang="it-IT" sz="2400" dirty="0">
                <a:latin typeface="+mj-lt"/>
              </a:rPr>
              <a:t> </a:t>
            </a:r>
          </a:p>
        </p:txBody>
      </p:sp>
      <p:pic>
        <p:nvPicPr>
          <p:cNvPr id="66562" name="Segnaposto contenuto 4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132138" y="44450"/>
            <a:ext cx="4032250" cy="955675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olo 1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981075"/>
          </a:xfrm>
        </p:spPr>
        <p:txBody>
          <a:bodyPr/>
          <a:lstStyle/>
          <a:p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JA </a:t>
            </a:r>
            <a:r>
              <a:rPr lang="it-IT" sz="3600" b="1" dirty="0" err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Mental</a:t>
            </a:r>
            <a:r>
              <a:rPr lang="it-IT" sz="36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it-IT" sz="3600" b="1" dirty="0" err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Health</a:t>
            </a:r>
            <a:r>
              <a:rPr lang="it-IT" sz="36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 &amp;</a:t>
            </a:r>
            <a:r>
              <a:rPr lang="it-IT" sz="3600" b="1" dirty="0" err="1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Well-being</a:t>
            </a:r>
            <a:r>
              <a:rPr lang="it-IT" sz="36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/>
            </a:r>
            <a:br>
              <a:rPr lang="it-IT" sz="3600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</a:br>
            <a:endParaRPr lang="it-IT" sz="3600" b="1" dirty="0" smtClean="0">
              <a:solidFill>
                <a:srgbClr val="00648C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25538"/>
            <a:ext cx="9144000" cy="489585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Font typeface="Arial" charset="0"/>
              <a:buNone/>
              <a:defRPr/>
            </a:pPr>
            <a:r>
              <a:rPr lang="pt-BR" sz="2800" b="1" dirty="0"/>
              <a:t>Joint Action on Mental </a:t>
            </a:r>
            <a:r>
              <a:rPr lang="pt-BR" sz="2800" b="1" dirty="0" smtClean="0"/>
              <a:t>Health</a:t>
            </a:r>
          </a:p>
          <a:p>
            <a:pPr marL="0" indent="0" algn="ctr">
              <a:lnSpc>
                <a:spcPct val="150000"/>
              </a:lnSpc>
              <a:buFont typeface="Arial" charset="0"/>
              <a:buNone/>
              <a:defRPr/>
            </a:pPr>
            <a:endParaRPr lang="pt-BR" sz="8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400" dirty="0" smtClean="0"/>
              <a:t>Health </a:t>
            </a:r>
            <a:r>
              <a:rPr lang="pt-BR" sz="2400" dirty="0"/>
              <a:t>Programme (</a:t>
            </a:r>
            <a:r>
              <a:rPr lang="pt-BR" sz="2400" dirty="0" smtClean="0"/>
              <a:t>2008-2013)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400" dirty="0" smtClean="0"/>
              <a:t>Priorità: Mental </a:t>
            </a:r>
            <a:r>
              <a:rPr lang="pt-BR" sz="2400" dirty="0"/>
              <a:t>health and well-being</a:t>
            </a:r>
            <a:endParaRPr lang="pt-BR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400" dirty="0" smtClean="0"/>
              <a:t>01/02/2013 </a:t>
            </a:r>
            <a:r>
              <a:rPr lang="pt-BR" sz="2400" dirty="0"/>
              <a:t>– 31/01/2016 </a:t>
            </a:r>
            <a:endParaRPr lang="pt-BR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400" dirty="0" smtClean="0"/>
              <a:t>Lead </a:t>
            </a:r>
            <a:r>
              <a:rPr lang="pt-BR" sz="2400" dirty="0"/>
              <a:t>partner Faculdade de Ciências Médicas, Universidade Nova de Lisboa (</a:t>
            </a:r>
            <a:r>
              <a:rPr lang="pt-BR" sz="2400" dirty="0" smtClean="0"/>
              <a:t>Portogallo)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pt-BR" sz="2400" dirty="0" smtClean="0"/>
              <a:t>Sito internet: www.mentalhealthandwellbeing.eu</a:t>
            </a:r>
          </a:p>
        </p:txBody>
      </p:sp>
      <p:pic>
        <p:nvPicPr>
          <p:cNvPr id="67588" name="Picture 2" descr="C:\Users\dora\Desktop\Joint_Action_Mental_Health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264" y="1145928"/>
            <a:ext cx="1871887" cy="1853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olo 1"/>
          <p:cNvSpPr>
            <a:spLocks noGrp="1"/>
          </p:cNvSpPr>
          <p:nvPr>
            <p:ph type="title"/>
          </p:nvPr>
        </p:nvSpPr>
        <p:spPr>
          <a:xfrm>
            <a:off x="2123729" y="0"/>
            <a:ext cx="7020272" cy="1052736"/>
          </a:xfrm>
        </p:spPr>
        <p:txBody>
          <a:bodyPr/>
          <a:lstStyle/>
          <a:p>
            <a:r>
              <a:rPr lang="it-IT" b="1" dirty="0" smtClean="0">
                <a:solidFill>
                  <a:srgbClr val="00648C"/>
                </a:solidFill>
                <a:ea typeface="Verdana" pitchFamily="34" charset="0"/>
                <a:cs typeface="Verdana" pitchFamily="34" charset="0"/>
              </a:rPr>
              <a:t>Il Team</a:t>
            </a:r>
          </a:p>
        </p:txBody>
      </p:sp>
      <p:sp>
        <p:nvSpPr>
          <p:cNvPr id="29699" name="Segnaposto contenuto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968875"/>
          </a:xfrm>
        </p:spPr>
        <p:txBody>
          <a:bodyPr tIns="180000"/>
          <a:lstStyle/>
          <a:p>
            <a:pPr>
              <a:buFont typeface="Wingdings" pitchFamily="2" charset="2"/>
              <a:buChar char="ü"/>
              <a:defRPr/>
            </a:pPr>
            <a:r>
              <a:rPr lang="it-IT" sz="2800" dirty="0" smtClean="0"/>
              <a:t>Multidisciplinarietà (epidemiologia, sociologia, statistica, psicologia, economia, studi europei)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800" dirty="0" smtClean="0"/>
              <a:t>Multiculturalità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800" dirty="0" smtClean="0"/>
              <a:t>Differenti esperienze lavorative (pubblica amministrazione, ONG, organizzazioni internazionali, settore privato)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800" dirty="0" smtClean="0"/>
              <a:t>1 dirigente + 1 funzionario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800" dirty="0" smtClean="0"/>
              <a:t>3 collaboratori a progetto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800" dirty="0" smtClean="0"/>
              <a:t>1 borsista</a:t>
            </a:r>
          </a:p>
          <a:p>
            <a:pPr marL="0" indent="0" algn="just">
              <a:buFont typeface="Arial" charset="0"/>
              <a:buNone/>
              <a:defRPr/>
            </a:pPr>
            <a:endParaRPr lang="it-IT" dirty="0" smtClean="0"/>
          </a:p>
        </p:txBody>
      </p:sp>
      <p:pic>
        <p:nvPicPr>
          <p:cNvPr id="68611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6551" y="3861048"/>
            <a:ext cx="2798625" cy="201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 idx="4294967295"/>
          </p:nvPr>
        </p:nvSpPr>
        <p:spPr>
          <a:xfrm>
            <a:off x="2123728" y="0"/>
            <a:ext cx="7020272" cy="105273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r>
              <a:rPr lang="it-IT" sz="4000" b="1" dirty="0" smtClean="0">
                <a:solidFill>
                  <a:srgbClr val="00648C"/>
                </a:solidFill>
              </a:rPr>
              <a:t>Introduzione</a:t>
            </a:r>
            <a:endParaRPr lang="it-IT" sz="4000" b="1" dirty="0">
              <a:solidFill>
                <a:srgbClr val="00648C"/>
              </a:solidFill>
            </a:endParaRPr>
          </a:p>
        </p:txBody>
      </p:sp>
      <p:pic>
        <p:nvPicPr>
          <p:cNvPr id="72707" name="Immagine 1"/>
          <p:cNvPicPr>
            <a:picLocks noChangeAspect="1"/>
          </p:cNvPicPr>
          <p:nvPr/>
        </p:nvPicPr>
        <p:blipFill>
          <a:blip r:embed="rId3"/>
          <a:srcRect l="6268" t="4517" r="3107" b="4581"/>
          <a:stretch>
            <a:fillRect/>
          </a:stretch>
        </p:blipFill>
        <p:spPr bwMode="auto">
          <a:xfrm>
            <a:off x="4788024" y="1628775"/>
            <a:ext cx="434657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0" y="1052737"/>
            <a:ext cx="5292080" cy="4968551"/>
          </a:xfrm>
          <a:prstGeom prst="rect">
            <a:avLst/>
          </a:prstGeom>
          <a:noFill/>
        </p:spPr>
        <p:txBody>
          <a:bodyPr lIns="360000" tIns="180000" rIns="360000" bIns="180000">
            <a:noAutofit/>
          </a:bodyPr>
          <a:lstStyle/>
          <a:p>
            <a:pPr>
              <a:defRPr/>
            </a:pPr>
            <a:r>
              <a:rPr lang="it-IT" sz="2400" dirty="0">
                <a:latin typeface="+mj-lt"/>
                <a:cs typeface="Arial" pitchFamily="34" charset="0"/>
              </a:rPr>
              <a:t>Attenzione "storica" della Regione del Veneto a </a:t>
            </a:r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favorire l'inserimento della sanità veneta nel contesto europeo</a:t>
            </a:r>
            <a:r>
              <a:rPr lang="it-IT" sz="2400" dirty="0">
                <a:latin typeface="+mj-lt"/>
                <a:cs typeface="Arial" pitchFamily="34" charset="0"/>
              </a:rPr>
              <a:t> e a promuovere l'internazionalizzazione delle politiche e delle azioni socio-sanitarie.</a:t>
            </a:r>
          </a:p>
          <a:p>
            <a:pPr>
              <a:defRPr/>
            </a:pPr>
            <a:r>
              <a:rPr lang="it-IT" sz="2400" dirty="0">
                <a:latin typeface="+mj-lt"/>
                <a:cs typeface="Arial" pitchFamily="34" charset="0"/>
              </a:rPr>
              <a:t>	</a:t>
            </a:r>
          </a:p>
          <a:p>
            <a:pPr>
              <a:defRPr/>
            </a:pPr>
            <a:r>
              <a:rPr lang="it-IT" sz="2400" dirty="0">
                <a:latin typeface="+mj-lt"/>
                <a:cs typeface="Arial" pitchFamily="34" charset="0"/>
              </a:rPr>
              <a:t>Ultimo decennio sempre maggiore partecipazione della Regione attraverso le strutture del settore socio-sanitario a programmi </a:t>
            </a:r>
            <a:r>
              <a:rPr lang="it-IT" sz="2400" dirty="0" smtClean="0">
                <a:latin typeface="+mj-lt"/>
                <a:cs typeface="Arial" pitchFamily="34" charset="0"/>
              </a:rPr>
              <a:t>europei</a:t>
            </a:r>
            <a:endParaRPr lang="it-IT" sz="24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02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Immagine 2"/>
          <p:cNvPicPr>
            <a:picLocks noChangeAspect="1"/>
          </p:cNvPicPr>
          <p:nvPr/>
        </p:nvPicPr>
        <p:blipFill>
          <a:blip r:embed="rId2"/>
          <a:srcRect t="11520" r="6883" b="18391"/>
          <a:stretch>
            <a:fillRect/>
          </a:stretch>
        </p:blipFill>
        <p:spPr bwMode="auto">
          <a:xfrm>
            <a:off x="250825" y="4005263"/>
            <a:ext cx="8515350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4" name="Titolo 1"/>
          <p:cNvSpPr>
            <a:spLocks noGrp="1"/>
          </p:cNvSpPr>
          <p:nvPr>
            <p:ph type="title"/>
          </p:nvPr>
        </p:nvSpPr>
        <p:spPr>
          <a:xfrm>
            <a:off x="2123728" y="-9525"/>
            <a:ext cx="6840885" cy="1062261"/>
          </a:xfrm>
        </p:spPr>
        <p:txBody>
          <a:bodyPr/>
          <a:lstStyle/>
          <a:p>
            <a:r>
              <a:rPr lang="it-IT" b="1" dirty="0" smtClean="0">
                <a:solidFill>
                  <a:srgbClr val="00648C"/>
                </a:solidFill>
              </a:rPr>
              <a:t>Contatti</a:t>
            </a:r>
          </a:p>
        </p:txBody>
      </p:sp>
      <p:sp>
        <p:nvSpPr>
          <p:cNvPr id="69635" name="CasellaDiTesto 3"/>
          <p:cNvSpPr txBox="1">
            <a:spLocks noChangeArrowheads="1"/>
          </p:cNvSpPr>
          <p:nvPr/>
        </p:nvSpPr>
        <p:spPr bwMode="auto">
          <a:xfrm>
            <a:off x="611188" y="3587750"/>
            <a:ext cx="46815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Tel.		+39 045 8121065</a:t>
            </a:r>
          </a:p>
        </p:txBody>
      </p:sp>
      <p:sp>
        <p:nvSpPr>
          <p:cNvPr id="69636" name="CasellaDiTesto 4"/>
          <p:cNvSpPr txBox="1">
            <a:spLocks noChangeArrowheads="1"/>
          </p:cNvSpPr>
          <p:nvPr/>
        </p:nvSpPr>
        <p:spPr bwMode="auto">
          <a:xfrm>
            <a:off x="619125" y="4189413"/>
            <a:ext cx="5329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Fax 		+39 045 8121067</a:t>
            </a:r>
          </a:p>
        </p:txBody>
      </p:sp>
      <p:sp>
        <p:nvSpPr>
          <p:cNvPr id="69637" name="CasellaDiTesto 5"/>
          <p:cNvSpPr txBox="1">
            <a:spLocks noChangeArrowheads="1"/>
          </p:cNvSpPr>
          <p:nvPr/>
        </p:nvSpPr>
        <p:spPr bwMode="auto">
          <a:xfrm>
            <a:off x="611188" y="1350963"/>
            <a:ext cx="8532812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Indirizzo</a:t>
            </a:r>
            <a:r>
              <a:rPr lang="it-IT"/>
              <a:t>		CReMPE - Coordinamento Regionale per il Management e la 			Progettazione Europea </a:t>
            </a:r>
          </a:p>
          <a:p>
            <a:r>
              <a:rPr lang="it-IT"/>
              <a:t>		Azienda Ospedaliera Universitaria Integrata Verona</a:t>
            </a:r>
          </a:p>
          <a:p>
            <a:r>
              <a:rPr lang="it-IT"/>
              <a:t>		p.le Aristide Stefani 1 </a:t>
            </a:r>
          </a:p>
          <a:p>
            <a:r>
              <a:rPr lang="it-IT"/>
              <a:t>		37126 Verona (VR) - Italy</a:t>
            </a:r>
          </a:p>
        </p:txBody>
      </p:sp>
      <p:sp>
        <p:nvSpPr>
          <p:cNvPr id="69638" name="CasellaDiTesto 6"/>
          <p:cNvSpPr txBox="1">
            <a:spLocks noChangeArrowheads="1"/>
          </p:cNvSpPr>
          <p:nvPr/>
        </p:nvSpPr>
        <p:spPr bwMode="auto">
          <a:xfrm>
            <a:off x="596900" y="2957513"/>
            <a:ext cx="6985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Email		crempe@ospedaleuniverona.it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olo 1"/>
          <p:cNvSpPr>
            <a:spLocks noGrp="1"/>
          </p:cNvSpPr>
          <p:nvPr>
            <p:ph type="title"/>
          </p:nvPr>
        </p:nvSpPr>
        <p:spPr bwMode="auto">
          <a:xfrm>
            <a:off x="684213" y="1916113"/>
            <a:ext cx="8229600" cy="2233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6000" b="1" smtClean="0">
                <a:solidFill>
                  <a:srgbClr val="00648C"/>
                </a:solidFill>
              </a:rPr>
              <a:t>Grazie </a:t>
            </a:r>
            <a:br>
              <a:rPr lang="en-GB" sz="6000" b="1" smtClean="0">
                <a:solidFill>
                  <a:srgbClr val="00648C"/>
                </a:solidFill>
              </a:rPr>
            </a:br>
            <a:r>
              <a:rPr lang="en-GB" sz="6000" b="1" smtClean="0">
                <a:solidFill>
                  <a:srgbClr val="00648C"/>
                </a:solidFill>
              </a:rPr>
              <a:t>per l’attenzione</a:t>
            </a:r>
            <a:endParaRPr lang="it-IT" sz="6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 idx="4294967295"/>
          </p:nvPr>
        </p:nvSpPr>
        <p:spPr>
          <a:xfrm>
            <a:off x="2123728" y="0"/>
            <a:ext cx="7020272" cy="105273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r>
              <a:rPr lang="it-IT" sz="4000" b="1" dirty="0">
                <a:solidFill>
                  <a:srgbClr val="00648C"/>
                </a:solidFill>
              </a:rPr>
              <a:t>Risultati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" y="1052737"/>
            <a:ext cx="9144000" cy="1416006"/>
          </a:xfrm>
          <a:prstGeom prst="rect">
            <a:avLst/>
          </a:prstGeom>
          <a:noFill/>
        </p:spPr>
        <p:txBody>
          <a:bodyPr wrap="square" lIns="360000" tIns="180000" rIns="360000" bIns="180000">
            <a:noAutofit/>
          </a:bodyPr>
          <a:lstStyle/>
          <a:p>
            <a:pPr algn="ctr">
              <a:defRPr/>
            </a:pP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Secondo programma d’azione </a:t>
            </a: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comunitario</a:t>
            </a:r>
          </a:p>
          <a:p>
            <a:pPr algn="ctr">
              <a:defRPr/>
            </a:pP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in 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materia di salute (2008-2013)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" y="2331684"/>
            <a:ext cx="4722816" cy="3617595"/>
          </a:xfrm>
          <a:prstGeom prst="rect">
            <a:avLst/>
          </a:prstGeom>
          <a:noFill/>
        </p:spPr>
        <p:txBody>
          <a:bodyPr wrap="square" lIns="360000" tIns="180000" rIns="360000" bIns="180000">
            <a:noAutofit/>
          </a:bodyPr>
          <a:lstStyle/>
          <a:p>
            <a:pPr>
              <a:defRPr/>
            </a:pPr>
            <a:r>
              <a:rPr lang="it-IT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22 progetti finanziati</a:t>
            </a: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it-IT" sz="3200" dirty="0" smtClean="0">
                <a:latin typeface="+mj-lt"/>
                <a:cs typeface="Arial" pitchFamily="34" charset="0"/>
              </a:rPr>
              <a:t>in 6 anni di programmazione</a:t>
            </a:r>
          </a:p>
          <a:p>
            <a:pPr>
              <a:defRPr/>
            </a:pPr>
            <a:endParaRPr lang="it-IT" sz="3200" dirty="0" smtClean="0"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it-IT" sz="3200" dirty="0" smtClean="0">
                <a:latin typeface="+mj-lt"/>
                <a:cs typeface="Arial" pitchFamily="34" charset="0"/>
              </a:rPr>
              <a:t>…su un totale di 307 progetti finanziati dal programma</a:t>
            </a:r>
          </a:p>
          <a:p>
            <a:pPr>
              <a:defRPr/>
            </a:pPr>
            <a:endParaRPr lang="it-IT" sz="3200" dirty="0">
              <a:latin typeface="+mj-lt"/>
              <a:cs typeface="Arial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17" y="2331685"/>
            <a:ext cx="4097655" cy="361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olo 1"/>
          <p:cNvSpPr>
            <a:spLocks noGrp="1"/>
          </p:cNvSpPr>
          <p:nvPr>
            <p:ph type="title" idx="4294967295"/>
          </p:nvPr>
        </p:nvSpPr>
        <p:spPr bwMode="auto">
          <a:xfrm>
            <a:off x="2123728" y="0"/>
            <a:ext cx="7020272" cy="10527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sz="4000" b="1" dirty="0" smtClean="0">
                <a:solidFill>
                  <a:srgbClr val="00648C"/>
                </a:solidFill>
              </a:rPr>
              <a:t>Criticità</a:t>
            </a:r>
            <a:endParaRPr lang="en-US" sz="4000" dirty="0" smtClean="0"/>
          </a:p>
        </p:txBody>
      </p:sp>
      <p:graphicFrame>
        <p:nvGraphicFramePr>
          <p:cNvPr id="3" name="Diagramma 2"/>
          <p:cNvGraphicFramePr/>
          <p:nvPr/>
        </p:nvGraphicFramePr>
        <p:xfrm>
          <a:off x="0" y="1196752"/>
          <a:ext cx="91440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366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D41A034-F19F-4C6D-A906-9683EEC106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6D41A034-F19F-4C6D-A906-9683EEC106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0D73800-824F-405E-8141-7B9FB919A3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A0D73800-824F-405E-8141-7B9FB919A3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08F27E2-684C-402C-8CB0-EA3B3ADE50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208F27E2-684C-402C-8CB0-EA3B3ADE50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32391F-ECC1-44A7-9BEA-5E9B6F7A6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9F32391F-ECC1-44A7-9BEA-5E9B6F7A6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B6E68D9-1715-480E-B2AC-2D82D35293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BB6E68D9-1715-480E-B2AC-2D82D35293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303B656-C560-44AE-8EBE-45A6712750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graphicEl>
                                              <a:dgm id="{0303B656-C560-44AE-8EBE-45A6712750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FE8222D-C6EF-4E0A-8326-27A8D4549D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graphicEl>
                                              <a:dgm id="{3FE8222D-C6EF-4E0A-8326-27A8D4549D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937ADD5-7EDE-4A60-B051-5DD2E6D6F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E937ADD5-7EDE-4A60-B051-5DD2E6D6F0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BCECF09-3941-449C-AD2A-614B977B62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CBCECF09-3941-449C-AD2A-614B977B62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 rev="1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olo 4"/>
          <p:cNvSpPr>
            <a:spLocks noGrp="1"/>
          </p:cNvSpPr>
          <p:nvPr>
            <p:ph type="title" idx="4294967295"/>
          </p:nvPr>
        </p:nvSpPr>
        <p:spPr bwMode="auto">
          <a:xfrm>
            <a:off x="2123728" y="1"/>
            <a:ext cx="7020272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4000"/>
              </a:lnSpc>
            </a:pPr>
            <a:r>
              <a:rPr lang="it-IT" sz="4000" b="1" dirty="0">
                <a:solidFill>
                  <a:srgbClr val="00648C"/>
                </a:solidFill>
              </a:rPr>
              <a:t>Fattori </a:t>
            </a:r>
            <a:r>
              <a:rPr lang="it-IT" sz="4000" b="1" dirty="0" smtClean="0">
                <a:solidFill>
                  <a:srgbClr val="00648C"/>
                </a:solidFill>
              </a:rPr>
              <a:t>determinanti per la </a:t>
            </a:r>
            <a:r>
              <a:rPr lang="it-IT" sz="4000" b="1" dirty="0">
                <a:solidFill>
                  <a:srgbClr val="00648C"/>
                </a:solidFill>
              </a:rPr>
              <a:t>riorganizzazione</a:t>
            </a:r>
            <a:endParaRPr lang="en-US" sz="4000" b="1" dirty="0">
              <a:solidFill>
                <a:srgbClr val="00648C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0" y="1052736"/>
            <a:ext cx="9143999" cy="4001676"/>
          </a:xfrm>
          <a:prstGeom prst="rect">
            <a:avLst/>
          </a:prstGeom>
          <a:noFill/>
        </p:spPr>
        <p:txBody>
          <a:bodyPr wrap="square" lIns="360000" tIns="180000" rIns="360000" bIns="180000">
            <a:noAutofit/>
          </a:bodyPr>
          <a:lstStyle/>
          <a:p>
            <a:pPr marL="571500" indent="-5715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3200" dirty="0" smtClean="0">
                <a:latin typeface="+mj-lt"/>
                <a:cs typeface="Arial" pitchFamily="34" charset="0"/>
              </a:rPr>
              <a:t>Maggiore peso del management da parte della Commissione Europea </a:t>
            </a:r>
            <a:endParaRPr lang="it-IT" sz="3200" dirty="0">
              <a:latin typeface="+mj-lt"/>
              <a:cs typeface="Arial" pitchFamily="34" charset="0"/>
            </a:endParaRP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3200" dirty="0" smtClean="0">
                <a:latin typeface="+mj-lt"/>
                <a:cs typeface="Arial" pitchFamily="34" charset="0"/>
              </a:rPr>
              <a:t>Valutazioni esterne ed </a:t>
            </a:r>
            <a:r>
              <a:rPr lang="it-IT" sz="3200" dirty="0">
                <a:latin typeface="+mj-lt"/>
                <a:cs typeface="Arial" pitchFamily="34" charset="0"/>
              </a:rPr>
              <a:t>a</a:t>
            </a:r>
            <a:r>
              <a:rPr lang="it-IT" sz="3200" dirty="0" smtClean="0">
                <a:latin typeface="+mj-lt"/>
                <a:cs typeface="Arial" pitchFamily="34" charset="0"/>
              </a:rPr>
              <a:t>udit sui progetti 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it-IT" sz="3200" dirty="0" smtClean="0">
                <a:latin typeface="+mj-lt"/>
                <a:cs typeface="Arial" pitchFamily="34" charset="0"/>
              </a:rPr>
              <a:t>Situazione finanziaria e ridotta disponibilità di risorse economiche regionali </a:t>
            </a:r>
            <a:endParaRPr lang="it-IT" sz="32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50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olo 1"/>
          <p:cNvSpPr>
            <a:spLocks noGrp="1"/>
          </p:cNvSpPr>
          <p:nvPr>
            <p:ph type="title"/>
          </p:nvPr>
        </p:nvSpPr>
        <p:spPr>
          <a:xfrm>
            <a:off x="2122488" y="0"/>
            <a:ext cx="7021512" cy="10525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4000"/>
              </a:lnSpc>
            </a:pPr>
            <a:r>
              <a:rPr lang="it-IT" sz="4000" b="1" dirty="0">
                <a:solidFill>
                  <a:srgbClr val="00648C"/>
                </a:solidFill>
              </a:rPr>
              <a:t>Fattori determinanti nella progettazione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2698750" y="984250"/>
            <a:ext cx="3313113" cy="3860800"/>
            <a:chOff x="2698750" y="984250"/>
            <a:chExt cx="3313113" cy="3860800"/>
          </a:xfrm>
        </p:grpSpPr>
        <p:sp>
          <p:nvSpPr>
            <p:cNvPr id="4" name="Ovale 3"/>
            <p:cNvSpPr/>
            <p:nvPr/>
          </p:nvSpPr>
          <p:spPr bwMode="auto">
            <a:xfrm>
              <a:off x="2698750" y="1266825"/>
              <a:ext cx="3313113" cy="357822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8131" name="Gruppo 4"/>
            <p:cNvGrpSpPr>
              <a:grpSpLocks/>
            </p:cNvGrpSpPr>
            <p:nvPr/>
          </p:nvGrpSpPr>
          <p:grpSpPr bwMode="auto">
            <a:xfrm>
              <a:off x="3346450" y="984250"/>
              <a:ext cx="2017713" cy="1241425"/>
              <a:chOff x="3383996" y="-51458"/>
              <a:chExt cx="2017232" cy="1242506"/>
            </a:xfrm>
          </p:grpSpPr>
          <p:sp>
            <p:nvSpPr>
              <p:cNvPr id="22" name="Rettangolo 21"/>
              <p:cNvSpPr/>
              <p:nvPr/>
            </p:nvSpPr>
            <p:spPr>
              <a:xfrm>
                <a:off x="3383996" y="-51458"/>
                <a:ext cx="2017232" cy="1167609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Rettangolo 22"/>
              <p:cNvSpPr/>
              <p:nvPr/>
            </p:nvSpPr>
            <p:spPr>
              <a:xfrm>
                <a:off x="3672553" y="305686"/>
                <a:ext cx="1512662" cy="88536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it-IT" sz="2400" dirty="0"/>
                  <a:t>Bandi UE</a:t>
                </a:r>
              </a:p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n-US" sz="2000" dirty="0"/>
              </a:p>
            </p:txBody>
          </p:sp>
        </p:grpSp>
      </p:grpSp>
      <p:grpSp>
        <p:nvGrpSpPr>
          <p:cNvPr id="3" name="Gruppo 2"/>
          <p:cNvGrpSpPr/>
          <p:nvPr/>
        </p:nvGrpSpPr>
        <p:grpSpPr>
          <a:xfrm>
            <a:off x="3922713" y="1476375"/>
            <a:ext cx="4249687" cy="3317875"/>
            <a:chOff x="3922713" y="1476375"/>
            <a:chExt cx="4249687" cy="3317875"/>
          </a:xfrm>
        </p:grpSpPr>
        <p:sp>
          <p:nvSpPr>
            <p:cNvPr id="6" name="Ovale 5"/>
            <p:cNvSpPr/>
            <p:nvPr/>
          </p:nvSpPr>
          <p:spPr bwMode="auto">
            <a:xfrm>
              <a:off x="3922713" y="1476375"/>
              <a:ext cx="4189412" cy="3317875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8135" name="Gruppo 8"/>
            <p:cNvGrpSpPr>
              <a:grpSpLocks/>
            </p:cNvGrpSpPr>
            <p:nvPr/>
          </p:nvGrpSpPr>
          <p:grpSpPr bwMode="auto">
            <a:xfrm>
              <a:off x="6043632" y="2013776"/>
              <a:ext cx="2128768" cy="1343216"/>
              <a:chOff x="4424777" y="2301585"/>
              <a:chExt cx="2128080" cy="2498729"/>
            </a:xfrm>
          </p:grpSpPr>
          <p:sp>
            <p:nvSpPr>
              <p:cNvPr id="18" name="Rettangolo 17"/>
              <p:cNvSpPr/>
              <p:nvPr/>
            </p:nvSpPr>
            <p:spPr>
              <a:xfrm>
                <a:off x="4744305" y="3533334"/>
                <a:ext cx="1808552" cy="1266980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Rettangolo 18"/>
              <p:cNvSpPr/>
              <p:nvPr/>
            </p:nvSpPr>
            <p:spPr>
              <a:xfrm>
                <a:off x="4424777" y="2301585"/>
                <a:ext cx="1953078" cy="126697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>
                  <a:defRPr/>
                </a:pPr>
                <a:r>
                  <a:rPr lang="it-IT" sz="2400" dirty="0"/>
                  <a:t>Priorità regionali, nazionali e/o internazionali</a:t>
                </a:r>
              </a:p>
            </p:txBody>
          </p:sp>
        </p:grpSp>
      </p:grpSp>
      <p:grpSp>
        <p:nvGrpSpPr>
          <p:cNvPr id="7" name="Gruppo 6"/>
          <p:cNvGrpSpPr/>
          <p:nvPr/>
        </p:nvGrpSpPr>
        <p:grpSpPr>
          <a:xfrm>
            <a:off x="1203325" y="3228975"/>
            <a:ext cx="3800475" cy="2476500"/>
            <a:chOff x="1203325" y="3228975"/>
            <a:chExt cx="3800475" cy="2476500"/>
          </a:xfrm>
        </p:grpSpPr>
        <p:sp>
          <p:nvSpPr>
            <p:cNvPr id="10" name="Ovale 9"/>
            <p:cNvSpPr/>
            <p:nvPr/>
          </p:nvSpPr>
          <p:spPr bwMode="auto">
            <a:xfrm>
              <a:off x="1203325" y="3228975"/>
              <a:ext cx="3800475" cy="24765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8137" name="Gruppo 10"/>
            <p:cNvGrpSpPr>
              <a:grpSpLocks/>
            </p:cNvGrpSpPr>
            <p:nvPr/>
          </p:nvGrpSpPr>
          <p:grpSpPr bwMode="auto">
            <a:xfrm>
              <a:off x="2122488" y="4441471"/>
              <a:ext cx="1885950" cy="1003753"/>
              <a:chOff x="2160368" y="3177642"/>
              <a:chExt cx="1884654" cy="1530943"/>
            </a:xfrm>
          </p:grpSpPr>
          <p:sp>
            <p:nvSpPr>
              <p:cNvPr id="16" name="Rettangolo 15"/>
              <p:cNvSpPr/>
              <p:nvPr/>
            </p:nvSpPr>
            <p:spPr>
              <a:xfrm>
                <a:off x="2160368" y="3441605"/>
                <a:ext cx="1808552" cy="1266980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Rettangolo 16"/>
              <p:cNvSpPr/>
              <p:nvPr/>
            </p:nvSpPr>
            <p:spPr>
              <a:xfrm>
                <a:off x="2236470" y="3177642"/>
                <a:ext cx="1808552" cy="126698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>
                  <a:defRPr/>
                </a:pPr>
                <a:r>
                  <a:rPr lang="it-IT" sz="2400" dirty="0"/>
                  <a:t>Fattibilità</a:t>
                </a:r>
              </a:p>
            </p:txBody>
          </p:sp>
        </p:grpSp>
      </p:grpSp>
      <p:grpSp>
        <p:nvGrpSpPr>
          <p:cNvPr id="9" name="Gruppo 8"/>
          <p:cNvGrpSpPr/>
          <p:nvPr/>
        </p:nvGrpSpPr>
        <p:grpSpPr>
          <a:xfrm>
            <a:off x="1031875" y="1627188"/>
            <a:ext cx="3971925" cy="2849562"/>
            <a:chOff x="1031875" y="1627188"/>
            <a:chExt cx="3971925" cy="2849562"/>
          </a:xfrm>
        </p:grpSpPr>
        <p:sp>
          <p:nvSpPr>
            <p:cNvPr id="12" name="Ovale 11"/>
            <p:cNvSpPr/>
            <p:nvPr/>
          </p:nvSpPr>
          <p:spPr bwMode="auto">
            <a:xfrm>
              <a:off x="1031875" y="1627188"/>
              <a:ext cx="3971925" cy="2849562"/>
            </a:xfrm>
            <a:prstGeom prst="ellipse">
              <a:avLst/>
            </a:prstGeom>
            <a:solidFill>
              <a:srgbClr val="FFC00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8139" name="Gruppo 12"/>
            <p:cNvGrpSpPr>
              <a:grpSpLocks/>
            </p:cNvGrpSpPr>
            <p:nvPr/>
          </p:nvGrpSpPr>
          <p:grpSpPr bwMode="auto">
            <a:xfrm>
              <a:off x="1035050" y="2259013"/>
              <a:ext cx="2311400" cy="1270000"/>
              <a:chOff x="1071897" y="1224132"/>
              <a:chExt cx="2312099" cy="1269882"/>
            </a:xfrm>
          </p:grpSpPr>
          <p:sp>
            <p:nvSpPr>
              <p:cNvPr id="14" name="Rettangolo 13"/>
              <p:cNvSpPr/>
              <p:nvPr/>
            </p:nvSpPr>
            <p:spPr>
              <a:xfrm>
                <a:off x="1071897" y="1224132"/>
                <a:ext cx="1808552" cy="1266980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Rettangolo 14"/>
              <p:cNvSpPr/>
              <p:nvPr/>
            </p:nvSpPr>
            <p:spPr>
              <a:xfrm>
                <a:off x="1575444" y="1227034"/>
                <a:ext cx="1808552" cy="126698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>
                  <a:defRPr/>
                </a:pPr>
                <a:r>
                  <a:rPr lang="it-IT" sz="2400" dirty="0"/>
                  <a:t>Scientificità</a:t>
                </a:r>
              </a:p>
            </p:txBody>
          </p:sp>
        </p:grpSp>
      </p:grpSp>
      <p:grpSp>
        <p:nvGrpSpPr>
          <p:cNvPr id="5" name="Gruppo 4"/>
          <p:cNvGrpSpPr/>
          <p:nvPr/>
        </p:nvGrpSpPr>
        <p:grpSpPr>
          <a:xfrm>
            <a:off x="4008438" y="2871788"/>
            <a:ext cx="3065462" cy="3079750"/>
            <a:chOff x="4008438" y="2871788"/>
            <a:chExt cx="3065462" cy="3079750"/>
          </a:xfrm>
        </p:grpSpPr>
        <p:sp>
          <p:nvSpPr>
            <p:cNvPr id="8" name="Ovale 7"/>
            <p:cNvSpPr/>
            <p:nvPr/>
          </p:nvSpPr>
          <p:spPr bwMode="auto">
            <a:xfrm>
              <a:off x="4008438" y="2871788"/>
              <a:ext cx="3065462" cy="307975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8133" name="Gruppo 6"/>
            <p:cNvGrpSpPr>
              <a:grpSpLocks/>
            </p:cNvGrpSpPr>
            <p:nvPr/>
          </p:nvGrpSpPr>
          <p:grpSpPr bwMode="auto">
            <a:xfrm>
              <a:off x="4779308" y="4576576"/>
              <a:ext cx="1808916" cy="1204829"/>
              <a:chOff x="5021050" y="1022872"/>
              <a:chExt cx="2836291" cy="3912395"/>
            </a:xfrm>
          </p:grpSpPr>
          <p:sp>
            <p:nvSpPr>
              <p:cNvPr id="20" name="Rettangolo 19"/>
              <p:cNvSpPr/>
              <p:nvPr/>
            </p:nvSpPr>
            <p:spPr>
              <a:xfrm>
                <a:off x="6048789" y="1022872"/>
                <a:ext cx="1808552" cy="1266980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Rettangolo 20"/>
              <p:cNvSpPr/>
              <p:nvPr/>
            </p:nvSpPr>
            <p:spPr>
              <a:xfrm>
                <a:off x="5021050" y="1259276"/>
                <a:ext cx="2836291" cy="367599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>
                  <a:defRPr/>
                </a:pPr>
                <a:r>
                  <a:rPr lang="it-IT" sz="2400" dirty="0"/>
                  <a:t>Bisogni locali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olo 1"/>
          <p:cNvSpPr>
            <a:spLocks noGrp="1"/>
          </p:cNvSpPr>
          <p:nvPr>
            <p:ph type="title"/>
          </p:nvPr>
        </p:nvSpPr>
        <p:spPr>
          <a:xfrm>
            <a:off x="2122488" y="0"/>
            <a:ext cx="7021512" cy="10525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4000"/>
              </a:lnSpc>
            </a:pPr>
            <a:r>
              <a:rPr lang="it-IT" sz="4000" b="1">
                <a:solidFill>
                  <a:srgbClr val="00648C"/>
                </a:solidFill>
              </a:rPr>
              <a:t>Principali stakeholders coinvolti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2698750" y="984250"/>
            <a:ext cx="3313113" cy="3862388"/>
            <a:chOff x="2698750" y="984250"/>
            <a:chExt cx="3313113" cy="3862388"/>
          </a:xfrm>
        </p:grpSpPr>
        <p:sp>
          <p:nvSpPr>
            <p:cNvPr id="3" name="Ovale 2"/>
            <p:cNvSpPr/>
            <p:nvPr/>
          </p:nvSpPr>
          <p:spPr bwMode="auto">
            <a:xfrm>
              <a:off x="2698750" y="1266825"/>
              <a:ext cx="3313113" cy="3579813"/>
            </a:xfrm>
            <a:prstGeom prst="ellipse">
              <a:avLst/>
            </a:prstGeom>
            <a:solidFill>
              <a:schemeClr val="accent5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9157" name="Gruppo 3"/>
            <p:cNvGrpSpPr>
              <a:grpSpLocks/>
            </p:cNvGrpSpPr>
            <p:nvPr/>
          </p:nvGrpSpPr>
          <p:grpSpPr bwMode="auto">
            <a:xfrm>
              <a:off x="3346699" y="984250"/>
              <a:ext cx="2017472" cy="1167310"/>
              <a:chOff x="3383996" y="-51458"/>
              <a:chExt cx="2017232" cy="1167609"/>
            </a:xfrm>
          </p:grpSpPr>
          <p:sp>
            <p:nvSpPr>
              <p:cNvPr id="21" name="Rettangolo 20"/>
              <p:cNvSpPr/>
              <p:nvPr/>
            </p:nvSpPr>
            <p:spPr>
              <a:xfrm>
                <a:off x="3383996" y="-51458"/>
                <a:ext cx="2017232" cy="1167609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Rettangolo 21"/>
              <p:cNvSpPr/>
              <p:nvPr/>
            </p:nvSpPr>
            <p:spPr>
              <a:xfrm>
                <a:off x="3383996" y="-51458"/>
                <a:ext cx="2017232" cy="116760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dirty="0" err="1"/>
                  <a:t>Regione</a:t>
                </a:r>
                <a:endParaRPr lang="en-US" sz="2400" dirty="0"/>
              </a:p>
            </p:txBody>
          </p:sp>
        </p:grpSp>
      </p:grpSp>
      <p:grpSp>
        <p:nvGrpSpPr>
          <p:cNvPr id="2" name="Gruppo 1"/>
          <p:cNvGrpSpPr/>
          <p:nvPr/>
        </p:nvGrpSpPr>
        <p:grpSpPr>
          <a:xfrm>
            <a:off x="3922713" y="1476375"/>
            <a:ext cx="4189412" cy="3317875"/>
            <a:chOff x="3922713" y="1476375"/>
            <a:chExt cx="4189412" cy="3317875"/>
          </a:xfrm>
        </p:grpSpPr>
        <p:sp>
          <p:nvSpPr>
            <p:cNvPr id="5" name="Ovale 4"/>
            <p:cNvSpPr/>
            <p:nvPr/>
          </p:nvSpPr>
          <p:spPr bwMode="auto">
            <a:xfrm>
              <a:off x="3922713" y="1476375"/>
              <a:ext cx="4189412" cy="3317875"/>
            </a:xfrm>
            <a:prstGeom prst="ellipse">
              <a:avLst/>
            </a:prstGeom>
            <a:solidFill>
              <a:schemeClr val="accent2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9159" name="Gruppo 5"/>
            <p:cNvGrpSpPr>
              <a:grpSpLocks/>
            </p:cNvGrpSpPr>
            <p:nvPr/>
          </p:nvGrpSpPr>
          <p:grpSpPr bwMode="auto">
            <a:xfrm>
              <a:off x="5868144" y="2058305"/>
              <a:ext cx="1952434" cy="1282405"/>
              <a:chOff x="5905140" y="1022872"/>
              <a:chExt cx="1952201" cy="1282733"/>
            </a:xfrm>
          </p:grpSpPr>
          <p:sp>
            <p:nvSpPr>
              <p:cNvPr id="19" name="Rettangolo 18"/>
              <p:cNvSpPr/>
              <p:nvPr/>
            </p:nvSpPr>
            <p:spPr>
              <a:xfrm>
                <a:off x="6048789" y="1022872"/>
                <a:ext cx="1808552" cy="1266980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Rettangolo 19"/>
              <p:cNvSpPr/>
              <p:nvPr/>
            </p:nvSpPr>
            <p:spPr>
              <a:xfrm>
                <a:off x="5905140" y="1038625"/>
                <a:ext cx="1808552" cy="126698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dirty="0" err="1"/>
                  <a:t>Aziende</a:t>
                </a:r>
                <a:r>
                  <a:rPr lang="en-US" sz="2400" dirty="0"/>
                  <a:t> ULSS e </a:t>
                </a:r>
                <a:r>
                  <a:rPr lang="en-US" sz="2400" dirty="0" err="1"/>
                  <a:t>Aziende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Ospedaliere</a:t>
                </a:r>
                <a:r>
                  <a:rPr lang="en-US" sz="2400" dirty="0"/>
                  <a:t>/ IOV</a:t>
                </a:r>
              </a:p>
            </p:txBody>
          </p:sp>
        </p:grpSp>
      </p:grpSp>
      <p:grpSp>
        <p:nvGrpSpPr>
          <p:cNvPr id="10" name="Gruppo 9"/>
          <p:cNvGrpSpPr/>
          <p:nvPr/>
        </p:nvGrpSpPr>
        <p:grpSpPr>
          <a:xfrm>
            <a:off x="3851275" y="2819400"/>
            <a:ext cx="2984500" cy="3054350"/>
            <a:chOff x="3851275" y="2819400"/>
            <a:chExt cx="2984500" cy="3054350"/>
          </a:xfrm>
        </p:grpSpPr>
        <p:sp>
          <p:nvSpPr>
            <p:cNvPr id="7" name="Ovale 6"/>
            <p:cNvSpPr/>
            <p:nvPr/>
          </p:nvSpPr>
          <p:spPr bwMode="auto">
            <a:xfrm>
              <a:off x="3851275" y="2819400"/>
              <a:ext cx="2984500" cy="3054350"/>
            </a:xfrm>
            <a:prstGeom prst="ellipse">
              <a:avLst/>
            </a:prstGeom>
            <a:solidFill>
              <a:srgbClr val="00648A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9161" name="Gruppo 7"/>
            <p:cNvGrpSpPr>
              <a:grpSpLocks/>
            </p:cNvGrpSpPr>
            <p:nvPr/>
          </p:nvGrpSpPr>
          <p:grpSpPr bwMode="auto">
            <a:xfrm>
              <a:off x="4707170" y="4568124"/>
              <a:ext cx="1808768" cy="1266656"/>
              <a:chOff x="4744305" y="3533334"/>
              <a:chExt cx="1808552" cy="1266980"/>
            </a:xfrm>
          </p:grpSpPr>
          <p:sp>
            <p:nvSpPr>
              <p:cNvPr id="17" name="Rettangolo 16"/>
              <p:cNvSpPr/>
              <p:nvPr/>
            </p:nvSpPr>
            <p:spPr>
              <a:xfrm>
                <a:off x="4744305" y="3533334"/>
                <a:ext cx="1808552" cy="1266980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ttangolo 17"/>
              <p:cNvSpPr/>
              <p:nvPr/>
            </p:nvSpPr>
            <p:spPr>
              <a:xfrm>
                <a:off x="4744305" y="3533334"/>
                <a:ext cx="1808552" cy="126698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dirty="0" err="1"/>
                  <a:t>Ricercatori</a:t>
                </a:r>
                <a:endParaRPr lang="en-US" sz="2400" dirty="0"/>
              </a:p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dirty="0"/>
                  <a:t>/</a:t>
                </a:r>
                <a:r>
                  <a:rPr lang="en-US" sz="2400" dirty="0" err="1"/>
                  <a:t>clinici</a:t>
                </a:r>
                <a:endParaRPr lang="en-US" sz="2400" dirty="0"/>
              </a:p>
            </p:txBody>
          </p:sp>
        </p:grpSp>
      </p:grpSp>
      <p:grpSp>
        <p:nvGrpSpPr>
          <p:cNvPr id="8" name="Gruppo 7"/>
          <p:cNvGrpSpPr/>
          <p:nvPr/>
        </p:nvGrpSpPr>
        <p:grpSpPr>
          <a:xfrm>
            <a:off x="1203325" y="3252788"/>
            <a:ext cx="3800475" cy="2490287"/>
            <a:chOff x="1203325" y="3252788"/>
            <a:chExt cx="3800475" cy="2490287"/>
          </a:xfrm>
        </p:grpSpPr>
        <p:sp>
          <p:nvSpPr>
            <p:cNvPr id="9" name="Ovale 8"/>
            <p:cNvSpPr/>
            <p:nvPr/>
          </p:nvSpPr>
          <p:spPr bwMode="auto">
            <a:xfrm>
              <a:off x="1203325" y="3252788"/>
              <a:ext cx="3800475" cy="2476500"/>
            </a:xfrm>
            <a:prstGeom prst="ellipse">
              <a:avLst/>
            </a:prstGeom>
            <a:solidFill>
              <a:schemeClr val="accent1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9163" name="Gruppo 9"/>
            <p:cNvGrpSpPr>
              <a:grpSpLocks/>
            </p:cNvGrpSpPr>
            <p:nvPr/>
          </p:nvGrpSpPr>
          <p:grpSpPr bwMode="auto">
            <a:xfrm>
              <a:off x="2122925" y="4476419"/>
              <a:ext cx="1808768" cy="1266656"/>
              <a:chOff x="2160368" y="3441605"/>
              <a:chExt cx="1808552" cy="1266980"/>
            </a:xfrm>
          </p:grpSpPr>
          <p:sp>
            <p:nvSpPr>
              <p:cNvPr id="15" name="Rettangolo 14"/>
              <p:cNvSpPr/>
              <p:nvPr/>
            </p:nvSpPr>
            <p:spPr>
              <a:xfrm>
                <a:off x="2160368" y="3441605"/>
                <a:ext cx="1808552" cy="1266980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Rettangolo 15"/>
              <p:cNvSpPr/>
              <p:nvPr/>
            </p:nvSpPr>
            <p:spPr>
              <a:xfrm>
                <a:off x="2160368" y="3441605"/>
                <a:ext cx="1808552" cy="126698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dirty="0" err="1"/>
                  <a:t>Commissione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Europea</a:t>
                </a:r>
                <a:endParaRPr lang="en-US" sz="2400" dirty="0"/>
              </a:p>
            </p:txBody>
          </p:sp>
        </p:grpSp>
      </p:grpSp>
      <p:grpSp>
        <p:nvGrpSpPr>
          <p:cNvPr id="6" name="Gruppo 5"/>
          <p:cNvGrpSpPr/>
          <p:nvPr/>
        </p:nvGrpSpPr>
        <p:grpSpPr>
          <a:xfrm>
            <a:off x="1031875" y="1627188"/>
            <a:ext cx="3971925" cy="2849562"/>
            <a:chOff x="1031875" y="1627188"/>
            <a:chExt cx="3971925" cy="2849562"/>
          </a:xfrm>
        </p:grpSpPr>
        <p:sp>
          <p:nvSpPr>
            <p:cNvPr id="11" name="Ovale 10"/>
            <p:cNvSpPr/>
            <p:nvPr/>
          </p:nvSpPr>
          <p:spPr bwMode="auto">
            <a:xfrm>
              <a:off x="1031875" y="1627188"/>
              <a:ext cx="3971925" cy="2849562"/>
            </a:xfrm>
            <a:prstGeom prst="ellipse">
              <a:avLst/>
            </a:prstGeom>
            <a:solidFill>
              <a:schemeClr val="accent3">
                <a:lumMod val="5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grpSp>
          <p:nvGrpSpPr>
            <p:cNvPr id="49165" name="Gruppo 11"/>
            <p:cNvGrpSpPr>
              <a:grpSpLocks/>
            </p:cNvGrpSpPr>
            <p:nvPr/>
          </p:nvGrpSpPr>
          <p:grpSpPr bwMode="auto">
            <a:xfrm>
              <a:off x="1034324" y="2259513"/>
              <a:ext cx="1808768" cy="1266656"/>
              <a:chOff x="1071897" y="1224132"/>
              <a:chExt cx="1808552" cy="1266980"/>
            </a:xfrm>
          </p:grpSpPr>
          <p:sp>
            <p:nvSpPr>
              <p:cNvPr id="13" name="Rettangolo 12"/>
              <p:cNvSpPr/>
              <p:nvPr/>
            </p:nvSpPr>
            <p:spPr>
              <a:xfrm>
                <a:off x="1071897" y="1224132"/>
                <a:ext cx="1808552" cy="1266980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Rettangolo 13"/>
              <p:cNvSpPr/>
              <p:nvPr/>
            </p:nvSpPr>
            <p:spPr>
              <a:xfrm>
                <a:off x="1071897" y="1224132"/>
                <a:ext cx="1808552" cy="126698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0" rIns="0" bIns="0" spcCol="1270" anchor="ctr"/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dirty="0" err="1"/>
                  <a:t>Ministero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della</a:t>
                </a:r>
                <a:r>
                  <a:rPr lang="en-US" sz="2400" dirty="0"/>
                  <a:t> salute</a:t>
                </a:r>
              </a:p>
            </p:txBody>
          </p:sp>
        </p:grpSp>
      </p:grpSp>
      <p:sp>
        <p:nvSpPr>
          <p:cNvPr id="25" name="CasellaDiTesto 24"/>
          <p:cNvSpPr txBox="1"/>
          <p:nvPr/>
        </p:nvSpPr>
        <p:spPr>
          <a:xfrm>
            <a:off x="3455987" y="3526169"/>
            <a:ext cx="1798637" cy="58420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>CReMPE</a:t>
            </a:r>
            <a:endParaRPr lang="en-US" sz="3200" b="1" dirty="0">
              <a:solidFill>
                <a:schemeClr val="bg1"/>
              </a:solidFill>
              <a:latin typeface="+mn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olo 3"/>
          <p:cNvSpPr>
            <a:spLocks noGrp="1"/>
          </p:cNvSpPr>
          <p:nvPr>
            <p:ph type="title"/>
          </p:nvPr>
        </p:nvSpPr>
        <p:spPr>
          <a:xfrm>
            <a:off x="2124075" y="0"/>
            <a:ext cx="7019925" cy="10525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360000" tIns="108000" rIns="360000" bIns="10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4000"/>
              </a:lnSpc>
            </a:pPr>
            <a:r>
              <a:rPr lang="en-US" sz="4000" b="1">
                <a:solidFill>
                  <a:srgbClr val="00648C"/>
                </a:solidFill>
              </a:rPr>
              <a:t>Gli interessi degli stakeholders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968875"/>
          </a:xfrm>
        </p:spPr>
        <p:txBody>
          <a:bodyPr tIns="180000"/>
          <a:lstStyle/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err="1" smtClean="0"/>
              <a:t>Commissione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Europea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priorità</a:t>
            </a:r>
            <a:r>
              <a:rPr lang="en-US" sz="2400" dirty="0" smtClean="0"/>
              <a:t> di </a:t>
            </a:r>
            <a:r>
              <a:rPr lang="en-US" sz="2400" dirty="0" err="1" smtClean="0"/>
              <a:t>carattere</a:t>
            </a:r>
            <a:r>
              <a:rPr lang="en-US" sz="2400" dirty="0" smtClean="0"/>
              <a:t> </a:t>
            </a:r>
            <a:r>
              <a:rPr lang="en-US" sz="2400" dirty="0" err="1" smtClean="0"/>
              <a:t>europeo</a:t>
            </a:r>
            <a:r>
              <a:rPr lang="en-US" sz="2400" dirty="0" smtClean="0"/>
              <a:t>, </a:t>
            </a:r>
            <a:r>
              <a:rPr lang="en-US" sz="2400" dirty="0" err="1" smtClean="0"/>
              <a:t>implementazione</a:t>
            </a:r>
            <a:r>
              <a:rPr lang="en-US" sz="2400" dirty="0" smtClean="0"/>
              <a:t> e </a:t>
            </a:r>
            <a:r>
              <a:rPr lang="en-US" sz="2400" dirty="0" err="1" smtClean="0"/>
              <a:t>finanziamento</a:t>
            </a:r>
            <a:r>
              <a:rPr lang="en-US" sz="2400" dirty="0" smtClean="0"/>
              <a:t> </a:t>
            </a:r>
            <a:r>
              <a:rPr lang="en-US" sz="2400" dirty="0" err="1" smtClean="0"/>
              <a:t>delle</a:t>
            </a:r>
            <a:r>
              <a:rPr lang="en-US" sz="2400" dirty="0" smtClean="0"/>
              <a:t> </a:t>
            </a:r>
            <a:r>
              <a:rPr lang="en-US" sz="2400" dirty="0" err="1" smtClean="0"/>
              <a:t>politiche</a:t>
            </a:r>
            <a:endParaRPr lang="en-US" sz="2400" dirty="0" smtClean="0"/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err="1" smtClean="0"/>
              <a:t>Ministero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della</a:t>
            </a:r>
            <a:r>
              <a:rPr lang="en-US" sz="2400" b="1" dirty="0" smtClean="0"/>
              <a:t> Salute: </a:t>
            </a:r>
            <a:r>
              <a:rPr lang="en-US" sz="2400" dirty="0" err="1" smtClean="0"/>
              <a:t>politica</a:t>
            </a:r>
            <a:r>
              <a:rPr lang="en-US" sz="2400" dirty="0" smtClean="0"/>
              <a:t> sanitaria </a:t>
            </a:r>
            <a:r>
              <a:rPr lang="en-US" sz="2400" dirty="0" err="1" smtClean="0"/>
              <a:t>nazionale</a:t>
            </a:r>
            <a:r>
              <a:rPr lang="en-US" sz="2400" dirty="0" smtClean="0"/>
              <a:t>, </a:t>
            </a:r>
            <a:r>
              <a:rPr lang="en-US" sz="2400" dirty="0" err="1" smtClean="0"/>
              <a:t>priorità</a:t>
            </a:r>
            <a:r>
              <a:rPr lang="en-US" sz="2400" dirty="0" smtClean="0"/>
              <a:t> </a:t>
            </a:r>
            <a:r>
              <a:rPr lang="en-US" sz="2400" dirty="0" err="1" smtClean="0"/>
              <a:t>nazionali</a:t>
            </a:r>
            <a:r>
              <a:rPr lang="en-US" sz="2400" dirty="0" smtClean="0"/>
              <a:t> e </a:t>
            </a:r>
            <a:r>
              <a:rPr lang="en-US" sz="2400" dirty="0" err="1" smtClean="0"/>
              <a:t>bisogni</a:t>
            </a:r>
            <a:endParaRPr lang="en-US" sz="2400" dirty="0" smtClean="0"/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err="1" smtClean="0"/>
              <a:t>Regione</a:t>
            </a:r>
            <a:r>
              <a:rPr lang="en-US" sz="2400" b="1" dirty="0" smtClean="0"/>
              <a:t> Veneto: </a:t>
            </a:r>
            <a:r>
              <a:rPr lang="en-US" sz="2400" dirty="0" err="1" smtClean="0"/>
              <a:t>politica</a:t>
            </a:r>
            <a:r>
              <a:rPr lang="en-US" sz="2400" dirty="0" smtClean="0"/>
              <a:t> sanitaria </a:t>
            </a:r>
            <a:r>
              <a:rPr lang="en-US" sz="2400" dirty="0" err="1" smtClean="0"/>
              <a:t>regionale</a:t>
            </a:r>
            <a:r>
              <a:rPr lang="en-US" sz="2400" dirty="0" smtClean="0"/>
              <a:t>, </a:t>
            </a:r>
            <a:r>
              <a:rPr lang="en-US" sz="2400" dirty="0" err="1" smtClean="0"/>
              <a:t>priorità</a:t>
            </a:r>
            <a:r>
              <a:rPr lang="en-US" sz="2400" dirty="0" smtClean="0"/>
              <a:t> </a:t>
            </a:r>
            <a:r>
              <a:rPr lang="en-US" sz="2400" dirty="0" err="1" smtClean="0"/>
              <a:t>regionali</a:t>
            </a:r>
            <a:r>
              <a:rPr lang="en-US" sz="2400" dirty="0" smtClean="0"/>
              <a:t> e </a:t>
            </a:r>
            <a:r>
              <a:rPr lang="en-US" sz="2400" dirty="0" err="1" smtClean="0"/>
              <a:t>bisogni</a:t>
            </a:r>
            <a:endParaRPr lang="en-US" sz="2400" dirty="0" smtClean="0"/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err="1" smtClean="0"/>
              <a:t>Aziende</a:t>
            </a:r>
            <a:r>
              <a:rPr lang="en-US" sz="2400" b="1" dirty="0" smtClean="0"/>
              <a:t> ULSS e </a:t>
            </a:r>
            <a:r>
              <a:rPr lang="en-US" sz="2400" b="1" dirty="0" err="1" smtClean="0"/>
              <a:t>Aziende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ospedaliere</a:t>
            </a:r>
            <a:r>
              <a:rPr lang="en-US" sz="2400" b="1" dirty="0" smtClean="0"/>
              <a:t>/IOV: </a:t>
            </a:r>
            <a:r>
              <a:rPr lang="en-US" sz="2400" dirty="0" err="1" smtClean="0"/>
              <a:t>bisogni</a:t>
            </a:r>
            <a:r>
              <a:rPr lang="en-US" sz="2400" dirty="0" smtClean="0"/>
              <a:t> </a:t>
            </a:r>
            <a:r>
              <a:rPr lang="en-US" sz="2400" dirty="0" err="1" smtClean="0"/>
              <a:t>locali</a:t>
            </a:r>
            <a:r>
              <a:rPr lang="en-US" sz="2400" dirty="0" smtClean="0"/>
              <a:t>, </a:t>
            </a:r>
            <a:r>
              <a:rPr lang="en-US" sz="2400" dirty="0" err="1" smtClean="0"/>
              <a:t>strategie</a:t>
            </a:r>
            <a:r>
              <a:rPr lang="en-US" sz="2400" dirty="0" smtClean="0"/>
              <a:t> e </a:t>
            </a:r>
            <a:r>
              <a:rPr lang="en-US" sz="2400" dirty="0" err="1" smtClean="0"/>
              <a:t>priorità</a:t>
            </a:r>
            <a:r>
              <a:rPr lang="en-US" sz="2400" dirty="0" smtClean="0"/>
              <a:t> per lo </a:t>
            </a:r>
            <a:r>
              <a:rPr lang="en-US" sz="2400" dirty="0" err="1" smtClean="0"/>
              <a:t>sviluppo</a:t>
            </a:r>
            <a:r>
              <a:rPr lang="en-US" sz="2400" dirty="0" smtClean="0"/>
              <a:t>  e </a:t>
            </a:r>
            <a:r>
              <a:rPr lang="en-US" sz="2400" dirty="0" err="1" smtClean="0"/>
              <a:t>il</a:t>
            </a:r>
            <a:r>
              <a:rPr lang="en-US" sz="2400" dirty="0" smtClean="0"/>
              <a:t> </a:t>
            </a:r>
            <a:r>
              <a:rPr lang="en-US" sz="2400" dirty="0" err="1" smtClean="0"/>
              <a:t>miglioramento</a:t>
            </a:r>
            <a:r>
              <a:rPr lang="en-US" sz="2400" dirty="0" smtClean="0"/>
              <a:t> </a:t>
            </a:r>
            <a:r>
              <a:rPr lang="en-US" sz="2400" dirty="0" err="1" smtClean="0"/>
              <a:t>dei</a:t>
            </a:r>
            <a:r>
              <a:rPr lang="en-US" sz="2400" dirty="0" smtClean="0"/>
              <a:t> </a:t>
            </a:r>
            <a:r>
              <a:rPr lang="en-US" sz="2400" dirty="0" err="1" smtClean="0"/>
              <a:t>servizi</a:t>
            </a:r>
            <a:r>
              <a:rPr lang="en-US" sz="2400" dirty="0" smtClean="0"/>
              <a:t> </a:t>
            </a:r>
            <a:r>
              <a:rPr lang="en-US" sz="2400" dirty="0" err="1" smtClean="0"/>
              <a:t>sanitari</a:t>
            </a:r>
            <a:r>
              <a:rPr lang="en-US" sz="2400" dirty="0" smtClean="0"/>
              <a:t> 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err="1" smtClean="0"/>
              <a:t>Ricercatori</a:t>
            </a:r>
            <a:r>
              <a:rPr lang="en-US" sz="2400" b="1" dirty="0" smtClean="0"/>
              <a:t>/</a:t>
            </a:r>
            <a:r>
              <a:rPr lang="en-US" sz="2400" b="1" dirty="0" err="1" smtClean="0"/>
              <a:t>clinici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bisogni</a:t>
            </a:r>
            <a:r>
              <a:rPr lang="en-US" sz="2400" dirty="0" smtClean="0"/>
              <a:t> e </a:t>
            </a:r>
            <a:r>
              <a:rPr lang="en-US" sz="2400" dirty="0" err="1" smtClean="0"/>
              <a:t>interessi</a:t>
            </a:r>
            <a:r>
              <a:rPr lang="en-US" sz="2400" dirty="0" smtClean="0"/>
              <a:t>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ricerca</a:t>
            </a:r>
            <a:r>
              <a:rPr lang="en-US" sz="2400" dirty="0" smtClean="0"/>
              <a:t>, </a:t>
            </a:r>
            <a:r>
              <a:rPr lang="en-US" sz="2400" dirty="0" err="1" smtClean="0"/>
              <a:t>abilità</a:t>
            </a:r>
            <a:r>
              <a:rPr lang="en-US" sz="2400" dirty="0" smtClean="0"/>
              <a:t> </a:t>
            </a:r>
            <a:r>
              <a:rPr lang="en-US" sz="2400" dirty="0" err="1" smtClean="0"/>
              <a:t>cliniche</a:t>
            </a:r>
            <a:r>
              <a:rPr lang="en-US" sz="2400" dirty="0" smtClean="0"/>
              <a:t> e </a:t>
            </a:r>
            <a:r>
              <a:rPr lang="en-US" sz="2400" dirty="0" err="1" smtClean="0"/>
              <a:t>sapere</a:t>
            </a:r>
            <a:r>
              <a:rPr lang="en-US" sz="2400" dirty="0" smtClean="0"/>
              <a:t> </a:t>
            </a:r>
            <a:r>
              <a:rPr lang="en-US" sz="2400" dirty="0" err="1" smtClean="0"/>
              <a:t>scientifico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Presentazione_corso_formazione_2012092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2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3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Presentazione_corso_formazione_20120927</Template>
  <TotalTime>1454</TotalTime>
  <Words>1231</Words>
  <Application>Microsoft Office PowerPoint</Application>
  <PresentationFormat>Presentazione su schermo (4:3)</PresentationFormat>
  <Paragraphs>242</Paragraphs>
  <Slides>31</Slides>
  <Notes>5</Notes>
  <HiddenSlides>3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Titoli diapositive</vt:lpstr>
      </vt:variant>
      <vt:variant>
        <vt:i4>31</vt:i4>
      </vt:variant>
    </vt:vector>
  </HeadingPairs>
  <TitlesOfParts>
    <vt:vector size="37" baseType="lpstr">
      <vt:lpstr>Presentazione_corso_formazione_20120927</vt:lpstr>
      <vt:lpstr>1_Personalizza struttura</vt:lpstr>
      <vt:lpstr>12_Personalizza struttura</vt:lpstr>
      <vt:lpstr>Personalizza struttura</vt:lpstr>
      <vt:lpstr>11_Personalizza struttura</vt:lpstr>
      <vt:lpstr>13_Personalizza struttura</vt:lpstr>
      <vt:lpstr>Presentazione standard di PowerPoint</vt:lpstr>
      <vt:lpstr>Indice</vt:lpstr>
      <vt:lpstr>Introduzione</vt:lpstr>
      <vt:lpstr>Risultati</vt:lpstr>
      <vt:lpstr>Criticità</vt:lpstr>
      <vt:lpstr>Fattori determinanti per la riorganizzazione</vt:lpstr>
      <vt:lpstr>Fattori determinanti nella progettazione</vt:lpstr>
      <vt:lpstr>Principali stakeholders coinvolti</vt:lpstr>
      <vt:lpstr>Gli interessi degli stakeholders</vt:lpstr>
      <vt:lpstr>Come conciliare bisogni ed interessi degli stakeholders</vt:lpstr>
      <vt:lpstr>Presentazione standard di PowerPoint</vt:lpstr>
      <vt:lpstr>Cosa fa il Servizio per le relazioni socio-sanitarie</vt:lpstr>
      <vt:lpstr>Cosa fa l’ufficio di Bruxelles per la sanità</vt:lpstr>
      <vt:lpstr>Cos’è il CReMPE e cosa fa</vt:lpstr>
      <vt:lpstr>Formazione </vt:lpstr>
      <vt:lpstr>Target</vt:lpstr>
      <vt:lpstr>Obiettivi dei corsi</vt:lpstr>
      <vt:lpstr>Metodologia</vt:lpstr>
      <vt:lpstr>Argomenti</vt:lpstr>
      <vt:lpstr>Supervisione e assistenza</vt:lpstr>
      <vt:lpstr>BOTTOM-UP</vt:lpstr>
      <vt:lpstr>NETWORK</vt:lpstr>
      <vt:lpstr>TOP-DOWN</vt:lpstr>
      <vt:lpstr>TOP-DOWN</vt:lpstr>
      <vt:lpstr>Progetti attualmente in gestione</vt:lpstr>
      <vt:lpstr>Presentazione standard di PowerPoint</vt:lpstr>
      <vt:lpstr>Presentazione standard di PowerPoint</vt:lpstr>
      <vt:lpstr> JA Mental Health &amp;Well-being </vt:lpstr>
      <vt:lpstr>Il Team</vt:lpstr>
      <vt:lpstr>Contatti</vt:lpstr>
      <vt:lpstr>Grazie  per l’attenzione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Calligaro</dc:creator>
  <cp:lastModifiedBy>Di Lorenzo Carolina</cp:lastModifiedBy>
  <cp:revision>206</cp:revision>
  <dcterms:created xsi:type="dcterms:W3CDTF">2012-11-08T20:45:08Z</dcterms:created>
  <dcterms:modified xsi:type="dcterms:W3CDTF">2014-06-16T08:51:21Z</dcterms:modified>
</cp:coreProperties>
</file>